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280.xml" ContentType="application/vnd.openxmlformats-officedocument.presentationml.slide+xml"/>
  <Override PartName="/ppt/slides/slide90.xml" ContentType="application/vnd.openxmlformats-officedocument.presentationml.slide+xml"/>
  <Override PartName="/ppt/slides/slide49.xml" ContentType="application/vnd.openxmlformats-officedocument.presentationml.slide+xml"/>
  <Override PartName="/ppt/slideLayouts/slideLayout41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130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0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50"/>
  </p:notesMasterIdLst>
  <p:sldIdLst>
    <p:sldId id="256" r:id="rId2"/>
    <p:sldId id="257" r:id="rId3"/>
    <p:sldId id="263" r:id="rId4"/>
    <p:sldId id="422" r:id="rId5"/>
    <p:sldId id="438" r:id="rId6"/>
    <p:sldId id="439" r:id="rId7"/>
    <p:sldId id="423" r:id="rId8"/>
    <p:sldId id="440" r:id="rId9"/>
    <p:sldId id="418" r:id="rId10"/>
    <p:sldId id="420" r:id="rId11"/>
    <p:sldId id="419" r:id="rId12"/>
    <p:sldId id="421" r:id="rId13"/>
    <p:sldId id="424" r:id="rId14"/>
    <p:sldId id="425" r:id="rId15"/>
    <p:sldId id="426" r:id="rId16"/>
    <p:sldId id="427" r:id="rId17"/>
    <p:sldId id="429" r:id="rId18"/>
    <p:sldId id="428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437" r:id="rId27"/>
    <p:sldId id="393" r:id="rId28"/>
    <p:sldId id="400" r:id="rId29"/>
    <p:sldId id="398" r:id="rId30"/>
    <p:sldId id="399" r:id="rId31"/>
    <p:sldId id="401" r:id="rId32"/>
    <p:sldId id="402" r:id="rId33"/>
    <p:sldId id="404" r:id="rId34"/>
    <p:sldId id="403" r:id="rId35"/>
    <p:sldId id="405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14" r:id="rId45"/>
    <p:sldId id="415" r:id="rId46"/>
    <p:sldId id="416" r:id="rId47"/>
    <p:sldId id="397" r:id="rId48"/>
    <p:sldId id="417" r:id="rId49"/>
  </p:sldIdLst>
  <p:sldSz cx="12192000" cy="685800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443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8877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331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1775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721940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266328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810716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355104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A3603C-3783-4D97-B27D-70F0C1D2620B}">
          <p14:sldIdLst>
            <p14:sldId id="256"/>
            <p14:sldId id="257"/>
            <p14:sldId id="263"/>
          </p14:sldIdLst>
        </p14:section>
        <p14:section name="Final Project" id="{41A51E93-5553-4D40-B1D8-15EE2169E5C0}">
          <p14:sldIdLst>
            <p14:sldId id="422"/>
            <p14:sldId id="438"/>
            <p14:sldId id="439"/>
            <p14:sldId id="423"/>
            <p14:sldId id="440"/>
          </p14:sldIdLst>
        </p14:section>
        <p14:section name="advanced retrieval" id="{BF53278F-76F7-4442-84DA-BE8A6D0205E4}">
          <p14:sldIdLst>
            <p14:sldId id="418"/>
            <p14:sldId id="420"/>
            <p14:sldId id="419"/>
            <p14:sldId id="421"/>
            <p14:sldId id="424"/>
            <p14:sldId id="425"/>
            <p14:sldId id="426"/>
            <p14:sldId id="427"/>
            <p14:sldId id="429"/>
            <p14:sldId id="428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393"/>
          </p14:sldIdLst>
        </p14:section>
        <p14:section name="Agents" id="{7068BC59-F57B-4B77-9974-52932B40E1B0}">
          <p14:sldIdLst>
            <p14:sldId id="400"/>
            <p14:sldId id="398"/>
            <p14:sldId id="399"/>
            <p14:sldId id="401"/>
            <p14:sldId id="402"/>
            <p14:sldId id="404"/>
            <p14:sldId id="403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97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E2046D-D8F8-4BF0-B376-AB1C236265DD}" v="841" dt="2025-12-02T18:59:29.757"/>
    <p1510:client id="{95AA8692-4036-4481-BFCA-2675643BC83A}" v="47" dt="2025-12-02T15:21:48.337"/>
    <p1510:client id="{C8C990DB-BB7F-4A11-8B1F-AD3A17D407A5}" v="571" dt="2025-12-01T23:29:37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3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d Magen" userId="8aa9b3a3e9f3298e" providerId="LiveId" clId="{0632508D-B8B1-45FE-9445-A5847F58FF90}"/>
    <pc:docChg chg="undo custSel addSld delSld modSld sldOrd modMainMaster addSection modSection">
      <pc:chgData name="Liad Magen" userId="8aa9b3a3e9f3298e" providerId="LiveId" clId="{0632508D-B8B1-45FE-9445-A5847F58FF90}" dt="2025-12-01T23:34:58.315" v="5121" actId="20577"/>
      <pc:docMkLst>
        <pc:docMk/>
      </pc:docMkLst>
      <pc:sldChg chg="addSp delSp modSp new mod modClrScheme chgLayout">
        <pc:chgData name="Liad Magen" userId="8aa9b3a3e9f3298e" providerId="LiveId" clId="{0632508D-B8B1-45FE-9445-A5847F58FF90}" dt="2025-12-01T20:42:50.046" v="1172" actId="700"/>
        <pc:sldMkLst>
          <pc:docMk/>
          <pc:sldMk cId="2524787173" sldId="256"/>
        </pc:sldMkLst>
        <pc:spChg chg="add mod ord">
          <ac:chgData name="Liad Magen" userId="8aa9b3a3e9f3298e" providerId="LiveId" clId="{0632508D-B8B1-45FE-9445-A5847F58FF90}" dt="2025-12-01T20:42:50.046" v="1172" actId="700"/>
          <ac:spMkLst>
            <pc:docMk/>
            <pc:sldMk cId="2524787173" sldId="256"/>
            <ac:spMk id="6" creationId="{0B292B9C-1D6E-BCAE-2598-8F566E6AA67B}"/>
          </ac:spMkLst>
        </pc:spChg>
        <pc:spChg chg="add mod ord">
          <ac:chgData name="Liad Magen" userId="8aa9b3a3e9f3298e" providerId="LiveId" clId="{0632508D-B8B1-45FE-9445-A5847F58FF90}" dt="2025-12-01T20:42:50.046" v="1172" actId="700"/>
          <ac:spMkLst>
            <pc:docMk/>
            <pc:sldMk cId="2524787173" sldId="256"/>
            <ac:spMk id="7" creationId="{5923692D-23E4-C668-4586-DFBA50AACCA8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2-01T20:42:56.750" v="1174" actId="27636"/>
        <pc:sldMkLst>
          <pc:docMk/>
          <pc:sldMk cId="2441755005" sldId="257"/>
        </pc:sldMkLst>
        <pc:spChg chg="add mod or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2" creationId="{D9152F37-C484-F3BC-96B7-F612D91C8DB5}"/>
          </ac:spMkLst>
        </pc:spChg>
        <pc:spChg chg="add mod or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3" creationId="{7AA11E2E-B3D6-AF50-9D00-467E60BDD340}"/>
          </ac:spMkLst>
        </pc:spChg>
        <pc:spChg chg="add mod ord">
          <ac:chgData name="Liad Magen" userId="8aa9b3a3e9f3298e" providerId="LiveId" clId="{0632508D-B8B1-45FE-9445-A5847F58FF90}" dt="2025-12-01T20:42:56.750" v="1174" actId="27636"/>
          <ac:spMkLst>
            <pc:docMk/>
            <pc:sldMk cId="2441755005" sldId="257"/>
            <ac:spMk id="4" creationId="{D2A57D72-E3E9-BD5D-B87C-0C352960977D}"/>
          </ac:spMkLst>
        </pc:spChg>
        <pc:spChg chg="add del mod or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14" creationId="{FFE44B18-D168-B09A-46C2-F44B7266B98F}"/>
          </ac:spMkLst>
        </pc:spChg>
        <pc:spChg chg="add mod or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16" creationId="{13E650A3-CC87-FEE8-68A7-C78098492723}"/>
          </ac:spMkLst>
        </pc:spChg>
        <pc:spChg chg="add del mo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18" creationId="{4D3D3606-FA65-4254-A97A-342456CEE4B2}"/>
          </ac:spMkLst>
        </pc:spChg>
        <pc:picChg chg="add">
          <ac:chgData name="Liad Magen" userId="8aa9b3a3e9f3298e" providerId="LiveId" clId="{0632508D-B8B1-45FE-9445-A5847F58FF90}" dt="2025-11-30T08:23:00.285" v="43" actId="26606"/>
          <ac:picMkLst>
            <pc:docMk/>
            <pc:sldMk cId="2441755005" sldId="257"/>
            <ac:picMk id="10" creationId="{A0E62354-240A-13BA-CA8C-BF35D6986CC9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0:43:15.845" v="1176" actId="700"/>
        <pc:sldMkLst>
          <pc:docMk/>
          <pc:sldMk cId="263672026" sldId="258"/>
        </pc:sldMkLst>
        <pc:spChg chg="del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2" creationId="{83355FFA-EBF8-BA9F-F55C-E4AC08CC9B8A}"/>
          </ac:spMkLst>
        </pc:spChg>
        <pc:spChg chg="del mod ord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3" creationId="{7A29473D-1296-B55C-3A77-499C5B4AE292}"/>
          </ac:spMkLst>
        </pc:spChg>
        <pc:spChg chg="del mod ord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4" creationId="{65C6876C-83A2-0208-692A-74347AAB55D9}"/>
          </ac:spMkLst>
        </pc:spChg>
        <pc:spChg chg="del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5" creationId="{7B20A82D-2BBF-AC17-2E75-A1C118684A78}"/>
          </ac:spMkLst>
        </pc:spChg>
        <pc:spChg chg="del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6" creationId="{483024A2-8999-229F-74D8-0E1D29FFCEC5}"/>
          </ac:spMkLst>
        </pc:spChg>
        <pc:spChg chg="add mod ord">
          <ac:chgData name="Liad Magen" userId="8aa9b3a3e9f3298e" providerId="LiveId" clId="{0632508D-B8B1-45FE-9445-A5847F58FF90}" dt="2025-12-01T20:43:15.845" v="1176" actId="700"/>
          <ac:spMkLst>
            <pc:docMk/>
            <pc:sldMk cId="263672026" sldId="258"/>
            <ac:spMk id="7" creationId="{7B58E795-6C31-01FF-1F6A-E98A952297A2}"/>
          </ac:spMkLst>
        </pc:spChg>
        <pc:spChg chg="add del mod ord">
          <ac:chgData name="Liad Magen" userId="8aa9b3a3e9f3298e" providerId="LiveId" clId="{0632508D-B8B1-45FE-9445-A5847F58FF90}" dt="2025-12-01T20:43:15.845" v="1176" actId="700"/>
          <ac:spMkLst>
            <pc:docMk/>
            <pc:sldMk cId="263672026" sldId="258"/>
            <ac:spMk id="8" creationId="{1B20F92B-479C-A9F7-B541-BA9C0EAD5F73}"/>
          </ac:spMkLst>
        </pc:spChg>
        <pc:spChg chg="add mod ord">
          <ac:chgData name="Liad Magen" userId="8aa9b3a3e9f3298e" providerId="LiveId" clId="{0632508D-B8B1-45FE-9445-A5847F58FF90}" dt="2025-12-01T20:43:15.845" v="1176" actId="700"/>
          <ac:spMkLst>
            <pc:docMk/>
            <pc:sldMk cId="263672026" sldId="258"/>
            <ac:spMk id="9" creationId="{770259AE-3C5E-2226-33B1-0D85BA3E213B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2-01T20:42:35.754" v="1170"/>
        <pc:sldMkLst>
          <pc:docMk/>
          <pc:sldMk cId="2969368604" sldId="259"/>
        </pc:sldMkLst>
        <pc:spChg chg="del mod ord">
          <ac:chgData name="Liad Magen" userId="8aa9b3a3e9f3298e" providerId="LiveId" clId="{0632508D-B8B1-45FE-9445-A5847F58FF90}" dt="2025-12-01T17:56:13.073" v="344" actId="700"/>
          <ac:spMkLst>
            <pc:docMk/>
            <pc:sldMk cId="2969368604" sldId="259"/>
            <ac:spMk id="2" creationId="{E84FD7B4-E9C6-8D5B-D0B7-86B1BC0BA44B}"/>
          </ac:spMkLst>
        </pc:spChg>
        <pc:spChg chg="del mod ord">
          <ac:chgData name="Liad Magen" userId="8aa9b3a3e9f3298e" providerId="LiveId" clId="{0632508D-B8B1-45FE-9445-A5847F58FF90}" dt="2025-12-01T17:56:13.073" v="344" actId="700"/>
          <ac:spMkLst>
            <pc:docMk/>
            <pc:sldMk cId="2969368604" sldId="259"/>
            <ac:spMk id="3" creationId="{A04B39F7-3A6A-9C81-BB12-A446CE8582B1}"/>
          </ac:spMkLst>
        </pc:spChg>
        <pc:spChg chg="add mod ord">
          <ac:chgData name="Liad Magen" userId="8aa9b3a3e9f3298e" providerId="LiveId" clId="{0632508D-B8B1-45FE-9445-A5847F58FF90}" dt="2025-12-01T20:42:35.754" v="1170"/>
          <ac:spMkLst>
            <pc:docMk/>
            <pc:sldMk cId="2969368604" sldId="259"/>
            <ac:spMk id="4" creationId="{3FE59960-D4C1-7349-4B0A-DD594995FDD6}"/>
          </ac:spMkLst>
        </pc:spChg>
        <pc:spChg chg="add del mod ord">
          <ac:chgData name="Liad Magen" userId="8aa9b3a3e9f3298e" providerId="LiveId" clId="{0632508D-B8B1-45FE-9445-A5847F58FF90}" dt="2025-12-01T18:38:07.078" v="564" actId="12084"/>
          <ac:spMkLst>
            <pc:docMk/>
            <pc:sldMk cId="2969368604" sldId="259"/>
            <ac:spMk id="5" creationId="{9876DD27-0405-E7DC-41EA-C7BF3405BEE8}"/>
          </ac:spMkLst>
        </pc:spChg>
        <pc:spChg chg="add mod ord">
          <ac:chgData name="Liad Magen" userId="8aa9b3a3e9f3298e" providerId="LiveId" clId="{0632508D-B8B1-45FE-9445-A5847F58FF90}" dt="2025-12-01T20:42:35.754" v="1170"/>
          <ac:spMkLst>
            <pc:docMk/>
            <pc:sldMk cId="2969368604" sldId="259"/>
            <ac:spMk id="6" creationId="{55A50179-8477-B8C2-B3EF-93647C95CB1D}"/>
          </ac:spMkLst>
        </pc:spChg>
        <pc:graphicFrameChg chg="add mod">
          <ac:chgData name="Liad Magen" userId="8aa9b3a3e9f3298e" providerId="LiveId" clId="{0632508D-B8B1-45FE-9445-A5847F58FF90}" dt="2025-12-01T20:41:58.899" v="1169"/>
          <ac:graphicFrameMkLst>
            <pc:docMk/>
            <pc:sldMk cId="2969368604" sldId="259"/>
            <ac:graphicFrameMk id="7" creationId="{5F05C7C3-0080-5513-7D68-9E1E164F1C03}"/>
          </ac:graphicFrameMkLst>
        </pc:graphicFrameChg>
      </pc:sldChg>
      <pc:sldChg chg="addSp delSp modSp new mod ord modClrScheme chgLayout">
        <pc:chgData name="Liad Magen" userId="8aa9b3a3e9f3298e" providerId="LiveId" clId="{0632508D-B8B1-45FE-9445-A5847F58FF90}" dt="2025-12-01T22:27:21.919" v="2098"/>
        <pc:sldMkLst>
          <pc:docMk/>
          <pc:sldMk cId="878118311" sldId="260"/>
        </pc:sldMkLst>
        <pc:spChg chg="del mod ord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2" creationId="{82BEBD9E-D7A5-94B8-97F2-EFD6560C83DF}"/>
          </ac:spMkLst>
        </pc:spChg>
        <pc:spChg chg="del mod ord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3" creationId="{D2002927-6965-1B95-008C-4111AF879D87}"/>
          </ac:spMkLst>
        </pc:spChg>
        <pc:spChg chg="del mod ord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4" creationId="{0BA3029D-EB14-9409-9614-8EB732A4D54C}"/>
          </ac:spMkLst>
        </pc:spChg>
        <pc:spChg chg="del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5" creationId="{D98C6E20-779B-22E7-896A-ECC2B3B81379}"/>
          </ac:spMkLst>
        </pc:spChg>
        <pc:spChg chg="del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6" creationId="{1BC90E83-290D-4337-A9F1-581438B1DFD8}"/>
          </ac:spMkLst>
        </pc:spChg>
        <pc:spChg chg="add mod ord">
          <ac:chgData name="Liad Magen" userId="8aa9b3a3e9f3298e" providerId="LiveId" clId="{0632508D-B8B1-45FE-9445-A5847F58FF90}" dt="2025-12-01T21:09:26.340" v="1885" actId="700"/>
          <ac:spMkLst>
            <pc:docMk/>
            <pc:sldMk cId="878118311" sldId="260"/>
            <ac:spMk id="7" creationId="{6D56B7D5-35A6-D8B8-CBA6-836CE538A4FB}"/>
          </ac:spMkLst>
        </pc:spChg>
        <pc:spChg chg="add del mod ord">
          <ac:chgData name="Liad Magen" userId="8aa9b3a3e9f3298e" providerId="LiveId" clId="{0632508D-B8B1-45FE-9445-A5847F58FF90}" dt="2025-12-01T19:33:27.497" v="647" actId="12084"/>
          <ac:spMkLst>
            <pc:docMk/>
            <pc:sldMk cId="878118311" sldId="260"/>
            <ac:spMk id="8" creationId="{DC868703-AB37-0441-5DB5-17693AA75CD1}"/>
          </ac:spMkLst>
        </pc:spChg>
        <pc:spChg chg="add del mod ord">
          <ac:chgData name="Liad Magen" userId="8aa9b3a3e9f3298e" providerId="LiveId" clId="{0632508D-B8B1-45FE-9445-A5847F58FF90}" dt="2025-12-01T21:09:26.340" v="1885" actId="700"/>
          <ac:spMkLst>
            <pc:docMk/>
            <pc:sldMk cId="878118311" sldId="260"/>
            <ac:spMk id="9" creationId="{828AAC9B-D93A-F94E-DA66-1796B374C28D}"/>
          </ac:spMkLst>
        </pc:spChg>
        <pc:spChg chg="add mod">
          <ac:chgData name="Liad Magen" userId="8aa9b3a3e9f3298e" providerId="LiveId" clId="{0632508D-B8B1-45FE-9445-A5847F58FF90}" dt="2025-12-01T19:32:14.557" v="571" actId="1076"/>
          <ac:spMkLst>
            <pc:docMk/>
            <pc:sldMk cId="878118311" sldId="260"/>
            <ac:spMk id="11" creationId="{532EE385-AEEE-2509-9C27-421CBE3056E2}"/>
          </ac:spMkLst>
        </pc:spChg>
        <pc:spChg chg="add del mod">
          <ac:chgData name="Liad Magen" userId="8aa9b3a3e9f3298e" providerId="LiveId" clId="{0632508D-B8B1-45FE-9445-A5847F58FF90}" dt="2025-12-01T19:36:38.175" v="701" actId="478"/>
          <ac:spMkLst>
            <pc:docMk/>
            <pc:sldMk cId="878118311" sldId="260"/>
            <ac:spMk id="14" creationId="{B0C3C4E0-1413-2754-58D5-2F5895E2B1F8}"/>
          </ac:spMkLst>
        </pc:spChg>
        <pc:spChg chg="add mod">
          <ac:chgData name="Liad Magen" userId="8aa9b3a3e9f3298e" providerId="LiveId" clId="{0632508D-B8B1-45FE-9445-A5847F58FF90}" dt="2025-12-01T19:38:24.272" v="732" actId="164"/>
          <ac:spMkLst>
            <pc:docMk/>
            <pc:sldMk cId="878118311" sldId="260"/>
            <ac:spMk id="15" creationId="{82EA6E70-41FE-E800-7714-B6140BF638C1}"/>
          </ac:spMkLst>
        </pc:spChg>
        <pc:spChg chg="add mod">
          <ac:chgData name="Liad Magen" userId="8aa9b3a3e9f3298e" providerId="LiveId" clId="{0632508D-B8B1-45FE-9445-A5847F58FF90}" dt="2025-12-01T21:16:38.564" v="2031" actId="207"/>
          <ac:spMkLst>
            <pc:docMk/>
            <pc:sldMk cId="878118311" sldId="260"/>
            <ac:spMk id="16" creationId="{55367323-1900-4132-8938-0442C3105D78}"/>
          </ac:spMkLst>
        </pc:spChg>
        <pc:spChg chg="add mod">
          <ac:chgData name="Liad Magen" userId="8aa9b3a3e9f3298e" providerId="LiveId" clId="{0632508D-B8B1-45FE-9445-A5847F58FF90}" dt="2025-12-01T21:11:19.157" v="1969" actId="114"/>
          <ac:spMkLst>
            <pc:docMk/>
            <pc:sldMk cId="878118311" sldId="260"/>
            <ac:spMk id="17" creationId="{5A266FFA-8BB8-0C8D-6D32-0AE41950DD52}"/>
          </ac:spMkLst>
        </pc:spChg>
        <pc:spChg chg="add mod">
          <ac:chgData name="Liad Magen" userId="8aa9b3a3e9f3298e" providerId="LiveId" clId="{0632508D-B8B1-45FE-9445-A5847F58FF90}" dt="2025-12-01T21:11:21.441" v="1970" actId="114"/>
          <ac:spMkLst>
            <pc:docMk/>
            <pc:sldMk cId="878118311" sldId="260"/>
            <ac:spMk id="18" creationId="{F09D2C15-40B4-A14D-F867-112D992E9665}"/>
          </ac:spMkLst>
        </pc:spChg>
        <pc:spChg chg="add mod">
          <ac:chgData name="Liad Magen" userId="8aa9b3a3e9f3298e" providerId="LiveId" clId="{0632508D-B8B1-45FE-9445-A5847F58FF90}" dt="2025-12-01T21:11:23.927" v="1971" actId="114"/>
          <ac:spMkLst>
            <pc:docMk/>
            <pc:sldMk cId="878118311" sldId="260"/>
            <ac:spMk id="19" creationId="{B7344540-2493-81A2-8CAD-4D524BE3D15C}"/>
          </ac:spMkLst>
        </pc:spChg>
        <pc:spChg chg="add mod">
          <ac:chgData name="Liad Magen" userId="8aa9b3a3e9f3298e" providerId="LiveId" clId="{0632508D-B8B1-45FE-9445-A5847F58FF90}" dt="2025-12-01T21:11:26.462" v="1972" actId="114"/>
          <ac:spMkLst>
            <pc:docMk/>
            <pc:sldMk cId="878118311" sldId="260"/>
            <ac:spMk id="20" creationId="{F6BAAEC3-B35E-3BCB-4A10-E744B95F286A}"/>
          </ac:spMkLst>
        </pc:spChg>
        <pc:grpChg chg="add mod">
          <ac:chgData name="Liad Magen" userId="8aa9b3a3e9f3298e" providerId="LiveId" clId="{0632508D-B8B1-45FE-9445-A5847F58FF90}" dt="2025-12-01T21:14:24.384" v="2010" actId="1076"/>
          <ac:grpSpMkLst>
            <pc:docMk/>
            <pc:sldMk cId="878118311" sldId="260"/>
            <ac:grpSpMk id="21" creationId="{6DA87ECF-C407-F783-7AA2-776040E0788E}"/>
          </ac:grpSpMkLst>
        </pc:grpChg>
        <pc:graphicFrameChg chg="add del mod">
          <ac:chgData name="Liad Magen" userId="8aa9b3a3e9f3298e" providerId="LiveId" clId="{0632508D-B8B1-45FE-9445-A5847F58FF90}" dt="2025-12-01T19:36:08.701" v="677" actId="21"/>
          <ac:graphicFrameMkLst>
            <pc:docMk/>
            <pc:sldMk cId="878118311" sldId="260"/>
            <ac:graphicFrameMk id="12" creationId="{083880DB-5DB8-9E23-3316-8C26DC5BB425}"/>
          </ac:graphicFrameMkLst>
        </pc:graphicFrameChg>
      </pc:sldChg>
      <pc:sldChg chg="addSp delSp modSp new mod modClrScheme chgLayout">
        <pc:chgData name="Liad Magen" userId="8aa9b3a3e9f3298e" providerId="LiveId" clId="{0632508D-B8B1-45FE-9445-A5847F58FF90}" dt="2025-12-01T23:05:03.854" v="3498"/>
        <pc:sldMkLst>
          <pc:docMk/>
          <pc:sldMk cId="121552369" sldId="261"/>
        </pc:sldMkLst>
        <pc:spChg chg="mod ord">
          <ac:chgData name="Liad Magen" userId="8aa9b3a3e9f3298e" providerId="LiveId" clId="{0632508D-B8B1-45FE-9445-A5847F58FF90}" dt="2025-12-01T23:05:03.854" v="3498"/>
          <ac:spMkLst>
            <pc:docMk/>
            <pc:sldMk cId="121552369" sldId="261"/>
            <ac:spMk id="2" creationId="{B5408919-6DB2-AF35-56F5-84F5B2657B7F}"/>
          </ac:spMkLst>
        </pc:spChg>
        <pc:spChg chg="del">
          <ac:chgData name="Liad Magen" userId="8aa9b3a3e9f3298e" providerId="LiveId" clId="{0632508D-B8B1-45FE-9445-A5847F58FF90}" dt="2025-12-01T20:04:30.115" v="745"/>
          <ac:spMkLst>
            <pc:docMk/>
            <pc:sldMk cId="121552369" sldId="261"/>
            <ac:spMk id="3" creationId="{3F4473BB-0457-8D01-CA0E-E449C0FC9A08}"/>
          </ac:spMkLst>
        </pc:spChg>
        <pc:spChg chg="del mod">
          <ac:chgData name="Liad Magen" userId="8aa9b3a3e9f3298e" providerId="LiveId" clId="{0632508D-B8B1-45FE-9445-A5847F58FF90}" dt="2025-12-01T23:04:55.166" v="3497" actId="700"/>
          <ac:spMkLst>
            <pc:docMk/>
            <pc:sldMk cId="121552369" sldId="261"/>
            <ac:spMk id="4" creationId="{DE282070-8EA9-604B-B9F7-EE5AE3F1EF99}"/>
          </ac:spMkLst>
        </pc:spChg>
        <pc:spChg chg="add del mod">
          <ac:chgData name="Liad Magen" userId="8aa9b3a3e9f3298e" providerId="LiveId" clId="{0632508D-B8B1-45FE-9445-A5847F58FF90}" dt="2025-12-01T20:05:31.443" v="752" actId="478"/>
          <ac:spMkLst>
            <pc:docMk/>
            <pc:sldMk cId="121552369" sldId="261"/>
            <ac:spMk id="6" creationId="{C5160FEE-9101-5FD5-50D1-9C19BCAA333C}"/>
          </ac:spMkLst>
        </pc:spChg>
        <pc:spChg chg="add mod">
          <ac:chgData name="Liad Magen" userId="8aa9b3a3e9f3298e" providerId="LiveId" clId="{0632508D-B8B1-45FE-9445-A5847F58FF90}" dt="2025-12-01T20:05:44.392" v="757" actId="1076"/>
          <ac:spMkLst>
            <pc:docMk/>
            <pc:sldMk cId="121552369" sldId="261"/>
            <ac:spMk id="8" creationId="{A8C84858-C7F3-869E-5042-24B247AE0B7E}"/>
          </ac:spMkLst>
        </pc:spChg>
        <pc:picChg chg="add mod ord">
          <ac:chgData name="Liad Magen" userId="8aa9b3a3e9f3298e" providerId="LiveId" clId="{0632508D-B8B1-45FE-9445-A5847F58FF90}" dt="2025-12-01T23:04:55.166" v="3497" actId="700"/>
          <ac:picMkLst>
            <pc:docMk/>
            <pc:sldMk cId="121552369" sldId="261"/>
            <ac:picMk id="1026" creationId="{C80613F0-16AE-DA52-7E6F-DDA0B4484A78}"/>
          </ac:picMkLst>
        </pc:picChg>
      </pc:sldChg>
      <pc:sldChg chg="addSp delSp modSp new mod ord setBg modClrScheme chgLayout">
        <pc:chgData name="Liad Magen" userId="8aa9b3a3e9f3298e" providerId="LiveId" clId="{0632508D-B8B1-45FE-9445-A5847F58FF90}" dt="2025-12-01T20:43:36.411" v="1179" actId="700"/>
        <pc:sldMkLst>
          <pc:docMk/>
          <pc:sldMk cId="3778661846" sldId="262"/>
        </pc:sldMkLst>
        <pc:spChg chg="del mod ord">
          <ac:chgData name="Liad Magen" userId="8aa9b3a3e9f3298e" providerId="LiveId" clId="{0632508D-B8B1-45FE-9445-A5847F58FF90}" dt="2025-12-01T20:06:37.870" v="763" actId="700"/>
          <ac:spMkLst>
            <pc:docMk/>
            <pc:sldMk cId="3778661846" sldId="262"/>
            <ac:spMk id="2" creationId="{F2484CD1-2FA0-EBB3-38A7-AE01C1AA76F1}"/>
          </ac:spMkLst>
        </pc:spChg>
        <pc:spChg chg="del mod ord">
          <ac:chgData name="Liad Magen" userId="8aa9b3a3e9f3298e" providerId="LiveId" clId="{0632508D-B8B1-45FE-9445-A5847F58FF90}" dt="2025-12-01T20:06:37.870" v="763" actId="700"/>
          <ac:spMkLst>
            <pc:docMk/>
            <pc:sldMk cId="3778661846" sldId="262"/>
            <ac:spMk id="3" creationId="{1467B053-2B86-496E-1809-BC87EC041BE0}"/>
          </ac:spMkLst>
        </pc:spChg>
        <pc:spChg chg="del mod ord">
          <ac:chgData name="Liad Magen" userId="8aa9b3a3e9f3298e" providerId="LiveId" clId="{0632508D-B8B1-45FE-9445-A5847F58FF90}" dt="2025-12-01T20:06:37.870" v="763" actId="700"/>
          <ac:spMkLst>
            <pc:docMk/>
            <pc:sldMk cId="3778661846" sldId="262"/>
            <ac:spMk id="4" creationId="{4F8A6EE9-4142-BF42-E9F4-7FE24E6FFFE5}"/>
          </ac:spMkLst>
        </pc:spChg>
        <pc:spChg chg="add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5" creationId="{36243DDA-FA25-FDBC-4921-B3260429FEDD}"/>
          </ac:spMkLst>
        </pc:spChg>
        <pc:spChg chg="add del mod ord">
          <ac:chgData name="Liad Magen" userId="8aa9b3a3e9f3298e" providerId="LiveId" clId="{0632508D-B8B1-45FE-9445-A5847F58FF90}" dt="2025-12-01T20:07:45.644" v="805" actId="26606"/>
          <ac:spMkLst>
            <pc:docMk/>
            <pc:sldMk cId="3778661846" sldId="262"/>
            <ac:spMk id="6" creationId="{D2C4FE03-046E-8727-B0A0-DE70167BF138}"/>
          </ac:spMkLst>
        </pc:spChg>
        <pc:spChg chg="add del mod ord">
          <ac:chgData name="Liad Magen" userId="8aa9b3a3e9f3298e" providerId="LiveId" clId="{0632508D-B8B1-45FE-9445-A5847F58FF90}" dt="2025-12-01T20:07:25.602" v="802" actId="931"/>
          <ac:spMkLst>
            <pc:docMk/>
            <pc:sldMk cId="3778661846" sldId="262"/>
            <ac:spMk id="7" creationId="{D4B0F67E-5D5E-27DF-8286-1EFA3FD0255B}"/>
          </ac:spMkLst>
        </pc:spChg>
        <pc:spChg chg="add del mod">
          <ac:chgData name="Liad Magen" userId="8aa9b3a3e9f3298e" providerId="LiveId" clId="{0632508D-B8B1-45FE-9445-A5847F58FF90}" dt="2025-12-01T20:07:59.626" v="809" actId="478"/>
          <ac:spMkLst>
            <pc:docMk/>
            <pc:sldMk cId="3778661846" sldId="262"/>
            <ac:spMk id="10" creationId="{F54CAD63-AF6F-ECAA-76A9-906D0FCB86A4}"/>
          </ac:spMkLst>
        </pc:spChg>
        <pc:spChg chg="add del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11" creationId="{464F3F98-E691-D9D6-8753-3FCE759937F5}"/>
          </ac:spMkLst>
        </pc:spChg>
        <pc:spChg chg="add del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12" creationId="{63FF79AC-3A7B-9193-C984-122729FAED6D}"/>
          </ac:spMkLst>
        </pc:spChg>
        <pc:spChg chg="add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13" creationId="{9C827101-31F5-F5AF-B1A4-6E82C8471E16}"/>
          </ac:spMkLst>
        </pc:spChg>
        <pc:spChg chg="add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14" creationId="{47826E0C-BD28-A569-E3E3-DBE00A46C1ED}"/>
          </ac:spMkLst>
        </pc:spChg>
        <pc:picChg chg="add del mod">
          <ac:chgData name="Liad Magen" userId="8aa9b3a3e9f3298e" providerId="LiveId" clId="{0632508D-B8B1-45FE-9445-A5847F58FF90}" dt="2025-12-01T20:07:56.185" v="808" actId="21"/>
          <ac:picMkLst>
            <pc:docMk/>
            <pc:sldMk cId="3778661846" sldId="262"/>
            <ac:picMk id="9" creationId="{9F0DE111-818D-4AC3-E1C8-43883C5C5C16}"/>
          </ac:picMkLst>
        </pc:picChg>
      </pc:sldChg>
      <pc:sldChg chg="addSp delSp modSp new del mod modClrScheme chgLayout">
        <pc:chgData name="Liad Magen" userId="8aa9b3a3e9f3298e" providerId="LiveId" clId="{0632508D-B8B1-45FE-9445-A5847F58FF90}" dt="2025-12-01T21:11:39.493" v="1973" actId="2696"/>
        <pc:sldMkLst>
          <pc:docMk/>
          <pc:sldMk cId="982398887" sldId="263"/>
        </pc:sldMkLst>
        <pc:spChg chg="del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2" creationId="{2580D9AC-0B27-92A1-8F7A-0FC4FCDC0487}"/>
          </ac:spMkLst>
        </pc:spChg>
        <pc:spChg chg="del mod ord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3" creationId="{B11AA2CB-6076-6B60-FD4D-F425D71FDF61}"/>
          </ac:spMkLst>
        </pc:spChg>
        <pc:spChg chg="del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4" creationId="{57F0B91C-CE1B-8C66-B743-C3C8B3B0D4DB}"/>
          </ac:spMkLst>
        </pc:spChg>
        <pc:spChg chg="del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5" creationId="{ECC37317-2CAD-C04B-725C-EBDEE8984717}"/>
          </ac:spMkLst>
        </pc:spChg>
        <pc:spChg chg="del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6" creationId="{B485A7FA-A39C-DA51-2D99-D52A355EB8B9}"/>
          </ac:spMkLst>
        </pc:spChg>
        <pc:spChg chg="add mod ord">
          <ac:chgData name="Liad Magen" userId="8aa9b3a3e9f3298e" providerId="LiveId" clId="{0632508D-B8B1-45FE-9445-A5847F58FF90}" dt="2025-12-01T20:43:07.120" v="1175" actId="700"/>
          <ac:spMkLst>
            <pc:docMk/>
            <pc:sldMk cId="982398887" sldId="263"/>
            <ac:spMk id="7" creationId="{7D57BCEA-E8BB-22CF-9B0B-D9EA25AFCB35}"/>
          </ac:spMkLst>
        </pc:spChg>
        <pc:graphicFrameChg chg="add mod modGraphic">
          <ac:chgData name="Liad Magen" userId="8aa9b3a3e9f3298e" providerId="LiveId" clId="{0632508D-B8B1-45FE-9445-A5847F58FF90}" dt="2025-12-01T20:12:18.503" v="1163" actId="1076"/>
          <ac:graphicFrameMkLst>
            <pc:docMk/>
            <pc:sldMk cId="982398887" sldId="263"/>
            <ac:graphicFrameMk id="9" creationId="{B29755EB-26E4-81E2-5DC0-09D4B8F35C57}"/>
          </ac:graphicFrameMkLst>
        </pc:graphicFrameChg>
        <pc:graphicFrameChg chg="add mod modGraphic">
          <ac:chgData name="Liad Magen" userId="8aa9b3a3e9f3298e" providerId="LiveId" clId="{0632508D-B8B1-45FE-9445-A5847F58FF90}" dt="2025-12-01T20:12:27.026" v="1166" actId="1076"/>
          <ac:graphicFrameMkLst>
            <pc:docMk/>
            <pc:sldMk cId="982398887" sldId="263"/>
            <ac:graphicFrameMk id="11" creationId="{43EEC2B0-F293-31A5-8B78-C15BAB91230B}"/>
          </ac:graphicFrameMkLst>
        </pc:graphicFrameChg>
      </pc:sldChg>
      <pc:sldChg chg="addSp modSp add mod">
        <pc:chgData name="Liad Magen" userId="8aa9b3a3e9f3298e" providerId="LiveId" clId="{0632508D-B8B1-45FE-9445-A5847F58FF90}" dt="2025-12-01T21:14:04.983" v="2008" actId="1076"/>
        <pc:sldMkLst>
          <pc:docMk/>
          <pc:sldMk cId="3309825000" sldId="263"/>
        </pc:sldMkLst>
        <pc:graphicFrameChg chg="add mod modGraphic">
          <ac:chgData name="Liad Magen" userId="8aa9b3a3e9f3298e" providerId="LiveId" clId="{0632508D-B8B1-45FE-9445-A5847F58FF90}" dt="2025-12-01T21:14:04.983" v="2008" actId="1076"/>
          <ac:graphicFrameMkLst>
            <pc:docMk/>
            <pc:sldMk cId="3309825000" sldId="263"/>
            <ac:graphicFrameMk id="3" creationId="{8FE32871-1F33-B6E1-4A59-476F3C3E5BFE}"/>
          </ac:graphicFrameMkLst>
        </pc:graphicFrameChg>
      </pc:sldChg>
      <pc:sldChg chg="addSp delSp modSp new mod modClrScheme chgLayout">
        <pc:chgData name="Liad Magen" userId="8aa9b3a3e9f3298e" providerId="LiveId" clId="{0632508D-B8B1-45FE-9445-A5847F58FF90}" dt="2025-12-01T20:54:46.459" v="1321" actId="20577"/>
        <pc:sldMkLst>
          <pc:docMk/>
          <pc:sldMk cId="3981767803" sldId="264"/>
        </pc:sldMkLst>
        <pc:spChg chg="del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2" creationId="{9221262D-80D5-4654-E38C-61B5F1654131}"/>
          </ac:spMkLst>
        </pc:spChg>
        <pc:spChg chg="del mod ord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3" creationId="{F9069066-148C-7109-2F49-1D3597FC7338}"/>
          </ac:spMkLst>
        </pc:spChg>
        <pc:spChg chg="del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4" creationId="{31C513F4-8097-1B5F-6969-C2278C2598A9}"/>
          </ac:spMkLst>
        </pc:spChg>
        <pc:spChg chg="del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5" creationId="{50B906D5-C317-0255-10BD-3B3A8B094466}"/>
          </ac:spMkLst>
        </pc:spChg>
        <pc:spChg chg="del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6" creationId="{C6C0FA80-7BC9-4CE6-0C53-5F1A35D5501D}"/>
          </ac:spMkLst>
        </pc:spChg>
        <pc:spChg chg="add del mod ord">
          <ac:chgData name="Liad Magen" userId="8aa9b3a3e9f3298e" providerId="LiveId" clId="{0632508D-B8B1-45FE-9445-A5847F58FF90}" dt="2025-12-01T20:42:44.074" v="1171" actId="700"/>
          <ac:spMkLst>
            <pc:docMk/>
            <pc:sldMk cId="3981767803" sldId="264"/>
            <ac:spMk id="7" creationId="{7AC95BF9-D447-4322-8562-01FEE6754022}"/>
          </ac:spMkLst>
        </pc:spChg>
        <pc:spChg chg="add mod ord">
          <ac:chgData name="Liad Magen" userId="8aa9b3a3e9f3298e" providerId="LiveId" clId="{0632508D-B8B1-45FE-9445-A5847F58FF90}" dt="2025-12-01T20:54:46.459" v="1321" actId="20577"/>
          <ac:spMkLst>
            <pc:docMk/>
            <pc:sldMk cId="3981767803" sldId="264"/>
            <ac:spMk id="8" creationId="{A630DF69-EE9D-E447-3D16-853FCDEA7513}"/>
          </ac:spMkLst>
        </pc:spChg>
        <pc:spChg chg="add mod">
          <ac:chgData name="Liad Magen" userId="8aa9b3a3e9f3298e" providerId="LiveId" clId="{0632508D-B8B1-45FE-9445-A5847F58FF90}" dt="2025-12-01T20:49:35.713" v="1214" actId="1076"/>
          <ac:spMkLst>
            <pc:docMk/>
            <pc:sldMk cId="3981767803" sldId="264"/>
            <ac:spMk id="9" creationId="{C31755A8-1713-9533-F110-797AF7EB9318}"/>
          </ac:spMkLst>
        </pc:spChg>
        <pc:spChg chg="add mod">
          <ac:chgData name="Liad Magen" userId="8aa9b3a3e9f3298e" providerId="LiveId" clId="{0632508D-B8B1-45FE-9445-A5847F58FF90}" dt="2025-12-01T20:50:48.656" v="1250" actId="207"/>
          <ac:spMkLst>
            <pc:docMk/>
            <pc:sldMk cId="3981767803" sldId="264"/>
            <ac:spMk id="10" creationId="{55D96809-96F1-3710-DE9F-E6C305656144}"/>
          </ac:spMkLst>
        </pc:spChg>
        <pc:spChg chg="add del mod">
          <ac:chgData name="Liad Magen" userId="8aa9b3a3e9f3298e" providerId="LiveId" clId="{0632508D-B8B1-45FE-9445-A5847F58FF90}" dt="2025-12-01T20:49:32.381" v="1213" actId="478"/>
          <ac:spMkLst>
            <pc:docMk/>
            <pc:sldMk cId="3981767803" sldId="264"/>
            <ac:spMk id="11" creationId="{116CEA13-4773-D8B0-8F64-EE850D2F2A3A}"/>
          </ac:spMkLst>
        </pc:spChg>
        <pc:spChg chg="add mod">
          <ac:chgData name="Liad Magen" userId="8aa9b3a3e9f3298e" providerId="LiveId" clId="{0632508D-B8B1-45FE-9445-A5847F58FF90}" dt="2025-12-01T20:50:54.141" v="1252" actId="207"/>
          <ac:spMkLst>
            <pc:docMk/>
            <pc:sldMk cId="3981767803" sldId="264"/>
            <ac:spMk id="14" creationId="{BEABD330-63B6-7FEF-2AF3-383D19472EC4}"/>
          </ac:spMkLst>
        </pc:spChg>
        <pc:spChg chg="add mod">
          <ac:chgData name="Liad Magen" userId="8aa9b3a3e9f3298e" providerId="LiveId" clId="{0632508D-B8B1-45FE-9445-A5847F58FF90}" dt="2025-12-01T20:53:51.030" v="1304" actId="122"/>
          <ac:spMkLst>
            <pc:docMk/>
            <pc:sldMk cId="3981767803" sldId="264"/>
            <ac:spMk id="19" creationId="{A98FA56F-E480-B9E2-CF43-C511BA5C1710}"/>
          </ac:spMkLst>
        </pc:spChg>
        <pc:spChg chg="add del mod">
          <ac:chgData name="Liad Magen" userId="8aa9b3a3e9f3298e" providerId="LiveId" clId="{0632508D-B8B1-45FE-9445-A5847F58FF90}" dt="2025-12-01T20:51:47.445" v="1276" actId="478"/>
          <ac:spMkLst>
            <pc:docMk/>
            <pc:sldMk cId="3981767803" sldId="264"/>
            <ac:spMk id="20" creationId="{A07266F8-7D43-6CBA-6D6F-8C7A0CE715AA}"/>
          </ac:spMkLst>
        </pc:spChg>
        <pc:picChg chg="add mod">
          <ac:chgData name="Liad Magen" userId="8aa9b3a3e9f3298e" providerId="LiveId" clId="{0632508D-B8B1-45FE-9445-A5847F58FF90}" dt="2025-12-01T20:50:12.021" v="1217" actId="1076"/>
          <ac:picMkLst>
            <pc:docMk/>
            <pc:sldMk cId="3981767803" sldId="264"/>
            <ac:picMk id="13" creationId="{E09010E6-38CE-FE87-0C94-C2EACEA2CB67}"/>
          </ac:picMkLst>
        </pc:picChg>
        <pc:cxnChg chg="add mod">
          <ac:chgData name="Liad Magen" userId="8aa9b3a3e9f3298e" providerId="LiveId" clId="{0632508D-B8B1-45FE-9445-A5847F58FF90}" dt="2025-12-01T20:51:04.452" v="1254" actId="208"/>
          <ac:cxnSpMkLst>
            <pc:docMk/>
            <pc:sldMk cId="3981767803" sldId="264"/>
            <ac:cxnSpMk id="16" creationId="{0A6601FC-BE18-385F-B95C-4627BF3072FA}"/>
          </ac:cxnSpMkLst>
        </pc:cxnChg>
        <pc:cxnChg chg="add mod">
          <ac:chgData name="Liad Magen" userId="8aa9b3a3e9f3298e" providerId="LiveId" clId="{0632508D-B8B1-45FE-9445-A5847F58FF90}" dt="2025-12-01T20:51:07.625" v="1256" actId="1076"/>
          <ac:cxnSpMkLst>
            <pc:docMk/>
            <pc:sldMk cId="3981767803" sldId="264"/>
            <ac:cxnSpMk id="17" creationId="{1BA34C55-5DCF-B78D-FAE1-DF58FD3E4C95}"/>
          </ac:cxnSpMkLst>
        </pc:cxnChg>
        <pc:cxnChg chg="add mod">
          <ac:chgData name="Liad Magen" userId="8aa9b3a3e9f3298e" providerId="LiveId" clId="{0632508D-B8B1-45FE-9445-A5847F58FF90}" dt="2025-12-01T20:51:12.046" v="1258" actId="1076"/>
          <ac:cxnSpMkLst>
            <pc:docMk/>
            <pc:sldMk cId="3981767803" sldId="264"/>
            <ac:cxnSpMk id="18" creationId="{63A2785C-85D6-FB48-E58C-125134375FD9}"/>
          </ac:cxnSpMkLst>
        </pc:cxnChg>
        <pc:cxnChg chg="add mod">
          <ac:chgData name="Liad Magen" userId="8aa9b3a3e9f3298e" providerId="LiveId" clId="{0632508D-B8B1-45FE-9445-A5847F58FF90}" dt="2025-12-01T20:52:17.123" v="1280"/>
          <ac:cxnSpMkLst>
            <pc:docMk/>
            <pc:sldMk cId="3981767803" sldId="264"/>
            <ac:cxnSpMk id="22" creationId="{22C6A118-58C0-936A-C644-0B564D75B85D}"/>
          </ac:cxnSpMkLst>
        </pc:cxnChg>
        <pc:cxnChg chg="add del mod">
          <ac:chgData name="Liad Magen" userId="8aa9b3a3e9f3298e" providerId="LiveId" clId="{0632508D-B8B1-45FE-9445-A5847F58FF90}" dt="2025-12-01T20:52:47.147" v="1286" actId="478"/>
          <ac:cxnSpMkLst>
            <pc:docMk/>
            <pc:sldMk cId="3981767803" sldId="264"/>
            <ac:cxnSpMk id="23" creationId="{4B8680E0-DDE3-962B-DF7D-898B6022196C}"/>
          </ac:cxnSpMkLst>
        </pc:cxnChg>
        <pc:cxnChg chg="add del mod">
          <ac:chgData name="Liad Magen" userId="8aa9b3a3e9f3298e" providerId="LiveId" clId="{0632508D-B8B1-45FE-9445-A5847F58FF90}" dt="2025-12-01T20:53:16.276" v="1294" actId="11529"/>
          <ac:cxnSpMkLst>
            <pc:docMk/>
            <pc:sldMk cId="3981767803" sldId="264"/>
            <ac:cxnSpMk id="28" creationId="{6DE540CC-F82B-3D09-A576-7901464D6D71}"/>
          </ac:cxnSpMkLst>
        </pc:cxnChg>
        <pc:cxnChg chg="add mod">
          <ac:chgData name="Liad Magen" userId="8aa9b3a3e9f3298e" providerId="LiveId" clId="{0632508D-B8B1-45FE-9445-A5847F58FF90}" dt="2025-12-01T20:54:00.681" v="1305" actId="14100"/>
          <ac:cxnSpMkLst>
            <pc:docMk/>
            <pc:sldMk cId="3981767803" sldId="264"/>
            <ac:cxnSpMk id="32" creationId="{4047015A-06F8-D1EF-65B5-916812005CAF}"/>
          </ac:cxnSpMkLst>
        </pc:cxnChg>
      </pc:sldChg>
      <pc:sldChg chg="addSp modSp new mod">
        <pc:chgData name="Liad Magen" userId="8aa9b3a3e9f3298e" providerId="LiveId" clId="{0632508D-B8B1-45FE-9445-A5847F58FF90}" dt="2025-12-01T20:55:04.028" v="1337" actId="20577"/>
        <pc:sldMkLst>
          <pc:docMk/>
          <pc:sldMk cId="3188520011" sldId="265"/>
        </pc:sldMkLst>
        <pc:spChg chg="mod">
          <ac:chgData name="Liad Magen" userId="8aa9b3a3e9f3298e" providerId="LiveId" clId="{0632508D-B8B1-45FE-9445-A5847F58FF90}" dt="2025-12-01T20:55:04.028" v="1337" actId="20577"/>
          <ac:spMkLst>
            <pc:docMk/>
            <pc:sldMk cId="3188520011" sldId="265"/>
            <ac:spMk id="2" creationId="{A9E4AC53-5776-189E-BB4D-1311C2DFD5EB}"/>
          </ac:spMkLst>
        </pc:spChg>
        <pc:picChg chg="add mod">
          <ac:chgData name="Liad Magen" userId="8aa9b3a3e9f3298e" providerId="LiveId" clId="{0632508D-B8B1-45FE-9445-A5847F58FF90}" dt="2025-12-01T20:55:00.280" v="1327" actId="1076"/>
          <ac:picMkLst>
            <pc:docMk/>
            <pc:sldMk cId="3188520011" sldId="265"/>
            <ac:picMk id="4" creationId="{672D0C64-A693-FDCC-6308-F1347FED8FBF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0:58:45.864" v="1671" actId="12100"/>
        <pc:sldMkLst>
          <pc:docMk/>
          <pc:sldMk cId="2311197526" sldId="266"/>
        </pc:sldMkLst>
        <pc:spChg chg="del mod ord">
          <ac:chgData name="Liad Magen" userId="8aa9b3a3e9f3298e" providerId="LiveId" clId="{0632508D-B8B1-45FE-9445-A5847F58FF90}" dt="2025-12-01T20:56:22.132" v="1339" actId="700"/>
          <ac:spMkLst>
            <pc:docMk/>
            <pc:sldMk cId="2311197526" sldId="266"/>
            <ac:spMk id="2" creationId="{05CA1A1B-5A5F-F4BF-EE68-BA48BFEA21E7}"/>
          </ac:spMkLst>
        </pc:spChg>
        <pc:spChg chg="add mod ord">
          <ac:chgData name="Liad Magen" userId="8aa9b3a3e9f3298e" providerId="LiveId" clId="{0632508D-B8B1-45FE-9445-A5847F58FF90}" dt="2025-12-01T20:56:26.490" v="1356" actId="20577"/>
          <ac:spMkLst>
            <pc:docMk/>
            <pc:sldMk cId="2311197526" sldId="266"/>
            <ac:spMk id="3" creationId="{2AEAD888-2C47-1B95-437B-E48BFDAFDB0D}"/>
          </ac:spMkLst>
        </pc:spChg>
        <pc:spChg chg="add del mod ord">
          <ac:chgData name="Liad Magen" userId="8aa9b3a3e9f3298e" providerId="LiveId" clId="{0632508D-B8B1-45FE-9445-A5847F58FF90}" dt="2025-12-01T20:58:40.410" v="1669" actId="12084"/>
          <ac:spMkLst>
            <pc:docMk/>
            <pc:sldMk cId="2311197526" sldId="266"/>
            <ac:spMk id="4" creationId="{D011CF7C-5968-F1A3-7D74-F17E71160ADF}"/>
          </ac:spMkLst>
        </pc:spChg>
        <pc:spChg chg="add mod ord">
          <ac:chgData name="Liad Magen" userId="8aa9b3a3e9f3298e" providerId="LiveId" clId="{0632508D-B8B1-45FE-9445-A5847F58FF90}" dt="2025-12-01T20:56:22.132" v="1339" actId="700"/>
          <ac:spMkLst>
            <pc:docMk/>
            <pc:sldMk cId="2311197526" sldId="266"/>
            <ac:spMk id="5" creationId="{FABDC84C-6602-5BB5-9308-D80B3901F1E4}"/>
          </ac:spMkLst>
        </pc:spChg>
        <pc:graphicFrameChg chg="add mod">
          <ac:chgData name="Liad Magen" userId="8aa9b3a3e9f3298e" providerId="LiveId" clId="{0632508D-B8B1-45FE-9445-A5847F58FF90}" dt="2025-12-01T20:58:45.864" v="1671" actId="12100"/>
          <ac:graphicFrameMkLst>
            <pc:docMk/>
            <pc:sldMk cId="2311197526" sldId="266"/>
            <ac:graphicFrameMk id="6" creationId="{50F0C9F5-7CC7-328C-1907-798F9F0ECB73}"/>
          </ac:graphicFrameMkLst>
        </pc:graphicFrameChg>
      </pc:sldChg>
      <pc:sldChg chg="addSp delSp modSp new mod addAnim delAnim modAnim">
        <pc:chgData name="Liad Magen" userId="8aa9b3a3e9f3298e" providerId="LiveId" clId="{0632508D-B8B1-45FE-9445-A5847F58FF90}" dt="2025-12-01T21:04:48.031" v="1816" actId="20577"/>
        <pc:sldMkLst>
          <pc:docMk/>
          <pc:sldMk cId="2698958754" sldId="267"/>
        </pc:sldMkLst>
        <pc:spChg chg="mod">
          <ac:chgData name="Liad Magen" userId="8aa9b3a3e9f3298e" providerId="LiveId" clId="{0632508D-B8B1-45FE-9445-A5847F58FF90}" dt="2025-12-01T20:59:43.453" v="1684" actId="20577"/>
          <ac:spMkLst>
            <pc:docMk/>
            <pc:sldMk cId="2698958754" sldId="267"/>
            <ac:spMk id="2" creationId="{39B6A7EA-F988-A0C2-0671-8F16C60721B9}"/>
          </ac:spMkLst>
        </pc:spChg>
        <pc:spChg chg="del">
          <ac:chgData name="Liad Magen" userId="8aa9b3a3e9f3298e" providerId="LiveId" clId="{0632508D-B8B1-45FE-9445-A5847F58FF90}" dt="2025-12-01T20:59:45.159" v="1685" actId="22"/>
          <ac:spMkLst>
            <pc:docMk/>
            <pc:sldMk cId="2698958754" sldId="267"/>
            <ac:spMk id="3" creationId="{FA66BD79-FE51-4794-AA95-A9F6FE99CA79}"/>
          </ac:spMkLst>
        </pc:spChg>
        <pc:spChg chg="mod">
          <ac:chgData name="Liad Magen" userId="8aa9b3a3e9f3298e" providerId="LiveId" clId="{0632508D-B8B1-45FE-9445-A5847F58FF90}" dt="2025-12-01T21:02:54.680" v="1755" actId="20577"/>
          <ac:spMkLst>
            <pc:docMk/>
            <pc:sldMk cId="2698958754" sldId="267"/>
            <ac:spMk id="4" creationId="{D9BAA41D-03FE-9390-74A9-C5E0E4A7E6F4}"/>
          </ac:spMkLst>
        </pc:spChg>
        <pc:spChg chg="add del">
          <ac:chgData name="Liad Magen" userId="8aa9b3a3e9f3298e" providerId="LiveId" clId="{0632508D-B8B1-45FE-9445-A5847F58FF90}" dt="2025-12-01T21:00:22.896" v="1690" actId="22"/>
          <ac:spMkLst>
            <pc:docMk/>
            <pc:sldMk cId="2698958754" sldId="267"/>
            <ac:spMk id="8" creationId="{0ADB4A38-8281-C0D5-C4F3-872E73E87325}"/>
          </ac:spMkLst>
        </pc:spChg>
        <pc:spChg chg="add mod">
          <ac:chgData name="Liad Magen" userId="8aa9b3a3e9f3298e" providerId="LiveId" clId="{0632508D-B8B1-45FE-9445-A5847F58FF90}" dt="2025-12-01T21:00:38.236" v="1696" actId="404"/>
          <ac:spMkLst>
            <pc:docMk/>
            <pc:sldMk cId="2698958754" sldId="267"/>
            <ac:spMk id="10" creationId="{205A632C-04F0-5D4E-3AEF-587B305E94FF}"/>
          </ac:spMkLst>
        </pc:spChg>
        <pc:spChg chg="add mod">
          <ac:chgData name="Liad Magen" userId="8aa9b3a3e9f3298e" providerId="LiveId" clId="{0632508D-B8B1-45FE-9445-A5847F58FF90}" dt="2025-12-01T21:04:48.031" v="1816" actId="20577"/>
          <ac:spMkLst>
            <pc:docMk/>
            <pc:sldMk cId="2698958754" sldId="267"/>
            <ac:spMk id="11" creationId="{FF3D4A95-659C-7E97-FC90-96C697C7A7AE}"/>
          </ac:spMkLst>
        </pc:spChg>
        <pc:spChg chg="add mod">
          <ac:chgData name="Liad Magen" userId="8aa9b3a3e9f3298e" providerId="LiveId" clId="{0632508D-B8B1-45FE-9445-A5847F58FF90}" dt="2025-12-01T21:04:19.687" v="1789" actId="14100"/>
          <ac:spMkLst>
            <pc:docMk/>
            <pc:sldMk cId="2698958754" sldId="267"/>
            <ac:spMk id="12" creationId="{FD06ADEF-D581-C84D-B787-0D79C4A5354A}"/>
          </ac:spMkLst>
        </pc:spChg>
        <pc:picChg chg="add mod ord">
          <ac:chgData name="Liad Magen" userId="8aa9b3a3e9f3298e" providerId="LiveId" clId="{0632508D-B8B1-45FE-9445-A5847F58FF90}" dt="2025-12-01T20:59:56.419" v="1688" actId="1076"/>
          <ac:picMkLst>
            <pc:docMk/>
            <pc:sldMk cId="2698958754" sldId="267"/>
            <ac:picMk id="6" creationId="{84E1CC92-C5E2-2135-A61D-FB907C209371}"/>
          </ac:picMkLst>
        </pc:picChg>
      </pc:sldChg>
      <pc:sldChg chg="addSp modSp new mod modShow">
        <pc:chgData name="Liad Magen" userId="8aa9b3a3e9f3298e" providerId="LiveId" clId="{0632508D-B8B1-45FE-9445-A5847F58FF90}" dt="2025-12-01T21:02:06.931" v="1702" actId="729"/>
        <pc:sldMkLst>
          <pc:docMk/>
          <pc:sldMk cId="553022449" sldId="268"/>
        </pc:sldMkLst>
        <pc:picChg chg="add mod">
          <ac:chgData name="Liad Magen" userId="8aa9b3a3e9f3298e" providerId="LiveId" clId="{0632508D-B8B1-45FE-9445-A5847F58FF90}" dt="2025-12-01T21:02:01.620" v="1701" actId="1076"/>
          <ac:picMkLst>
            <pc:docMk/>
            <pc:sldMk cId="553022449" sldId="268"/>
            <ac:picMk id="4" creationId="{6EA41015-E5FF-8D9D-34C1-FC7A82407A4A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1:05:45.281" v="1833" actId="20577"/>
        <pc:sldMkLst>
          <pc:docMk/>
          <pc:sldMk cId="1562225434" sldId="269"/>
        </pc:sldMkLst>
        <pc:spChg chg="del mod ord">
          <ac:chgData name="Liad Magen" userId="8aa9b3a3e9f3298e" providerId="LiveId" clId="{0632508D-B8B1-45FE-9445-A5847F58FF90}" dt="2025-12-01T21:05:28.544" v="1820" actId="700"/>
          <ac:spMkLst>
            <pc:docMk/>
            <pc:sldMk cId="1562225434" sldId="269"/>
            <ac:spMk id="2" creationId="{051720BA-8E67-FD1B-9FD0-54F14918F117}"/>
          </ac:spMkLst>
        </pc:spChg>
        <pc:spChg chg="del">
          <ac:chgData name="Liad Magen" userId="8aa9b3a3e9f3298e" providerId="LiveId" clId="{0632508D-B8B1-45FE-9445-A5847F58FF90}" dt="2025-12-01T21:05:28.544" v="1820" actId="700"/>
          <ac:spMkLst>
            <pc:docMk/>
            <pc:sldMk cId="1562225434" sldId="269"/>
            <ac:spMk id="3" creationId="{0E75C650-088F-12CC-B468-59663A1C07BE}"/>
          </ac:spMkLst>
        </pc:spChg>
        <pc:spChg chg="del">
          <ac:chgData name="Liad Magen" userId="8aa9b3a3e9f3298e" providerId="LiveId" clId="{0632508D-B8B1-45FE-9445-A5847F58FF90}" dt="2025-12-01T21:05:28.544" v="1820" actId="700"/>
          <ac:spMkLst>
            <pc:docMk/>
            <pc:sldMk cId="1562225434" sldId="269"/>
            <ac:spMk id="4" creationId="{34BCF14E-AF06-631B-0676-DD8FE5CA2C7E}"/>
          </ac:spMkLst>
        </pc:spChg>
        <pc:spChg chg="add mod ord">
          <ac:chgData name="Liad Magen" userId="8aa9b3a3e9f3298e" providerId="LiveId" clId="{0632508D-B8B1-45FE-9445-A5847F58FF90}" dt="2025-12-01T21:05:45.281" v="1833" actId="20577"/>
          <ac:spMkLst>
            <pc:docMk/>
            <pc:sldMk cId="1562225434" sldId="269"/>
            <ac:spMk id="7" creationId="{50919BAC-4BCD-A1EA-8379-C6724C5586DD}"/>
          </ac:spMkLst>
        </pc:spChg>
        <pc:picChg chg="add mod">
          <ac:chgData name="Liad Magen" userId="8aa9b3a3e9f3298e" providerId="LiveId" clId="{0632508D-B8B1-45FE-9445-A5847F58FF90}" dt="2025-12-01T21:05:39.747" v="1822" actId="1076"/>
          <ac:picMkLst>
            <pc:docMk/>
            <pc:sldMk cId="1562225434" sldId="269"/>
            <ac:picMk id="6" creationId="{D2672BA7-B9A4-E0A7-0947-973161CC5F2C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2:28:05.720" v="2115"/>
        <pc:sldMkLst>
          <pc:docMk/>
          <pc:sldMk cId="930310683" sldId="270"/>
        </pc:sldMkLst>
        <pc:spChg chg="mod ord">
          <ac:chgData name="Liad Magen" userId="8aa9b3a3e9f3298e" providerId="LiveId" clId="{0632508D-B8B1-45FE-9445-A5847F58FF90}" dt="2025-12-01T22:28:05.720" v="2115"/>
          <ac:spMkLst>
            <pc:docMk/>
            <pc:sldMk cId="930310683" sldId="270"/>
            <ac:spMk id="2" creationId="{3D444415-C9F4-358D-2AEC-05655C677DF7}"/>
          </ac:spMkLst>
        </pc:spChg>
        <pc:spChg chg="add del mod ord">
          <ac:chgData name="Liad Magen" userId="8aa9b3a3e9f3298e" providerId="LiveId" clId="{0632508D-B8B1-45FE-9445-A5847F58FF90}" dt="2025-12-01T21:08:29.347" v="1880" actId="12084"/>
          <ac:spMkLst>
            <pc:docMk/>
            <pc:sldMk cId="930310683" sldId="270"/>
            <ac:spMk id="3" creationId="{675AF9F3-EB96-5082-21CE-3E1862AEBA49}"/>
          </ac:spMkLst>
        </pc:spChg>
        <pc:graphicFrameChg chg="add mod">
          <ac:chgData name="Liad Magen" userId="8aa9b3a3e9f3298e" providerId="LiveId" clId="{0632508D-B8B1-45FE-9445-A5847F58FF90}" dt="2025-12-01T21:08:42.283" v="1882" actId="12100"/>
          <ac:graphicFrameMkLst>
            <pc:docMk/>
            <pc:sldMk cId="930310683" sldId="270"/>
            <ac:graphicFrameMk id="4" creationId="{2AA4E5B1-0ED2-1FB4-D6CD-5DD3DFF09E83}"/>
          </ac:graphicFrameMkLst>
        </pc:graphicFrameChg>
      </pc:sldChg>
      <pc:sldChg chg="addSp delSp modSp new mod setBg modClrScheme chgLayout">
        <pc:chgData name="Liad Magen" userId="8aa9b3a3e9f3298e" providerId="LiveId" clId="{0632508D-B8B1-45FE-9445-A5847F58FF90}" dt="2025-12-01T21:13:48.153" v="2004"/>
        <pc:sldMkLst>
          <pc:docMk/>
          <pc:sldMk cId="2648524490" sldId="271"/>
        </pc:sldMkLst>
        <pc:spChg chg="del mod ord">
          <ac:chgData name="Liad Magen" userId="8aa9b3a3e9f3298e" providerId="LiveId" clId="{0632508D-B8B1-45FE-9445-A5847F58FF90}" dt="2025-12-01T21:11:53.246" v="1976" actId="700"/>
          <ac:spMkLst>
            <pc:docMk/>
            <pc:sldMk cId="2648524490" sldId="271"/>
            <ac:spMk id="2" creationId="{56C7D0AE-88AE-E150-8935-8FBC0919F25D}"/>
          </ac:spMkLst>
        </pc:spChg>
        <pc:spChg chg="add mod ord">
          <ac:chgData name="Liad Magen" userId="8aa9b3a3e9f3298e" providerId="LiveId" clId="{0632508D-B8B1-45FE-9445-A5847F58FF90}" dt="2025-12-01T21:11:57.971" v="2001" actId="20577"/>
          <ac:spMkLst>
            <pc:docMk/>
            <pc:sldMk cId="2648524490" sldId="271"/>
            <ac:spMk id="3" creationId="{1C598B63-FAAA-83B0-74BE-45A16471602B}"/>
          </ac:spMkLst>
        </pc:spChg>
        <pc:spChg chg="add mod ord">
          <ac:chgData name="Liad Magen" userId="8aa9b3a3e9f3298e" providerId="LiveId" clId="{0632508D-B8B1-45FE-9445-A5847F58FF90}" dt="2025-12-01T21:11:53.246" v="1976" actId="700"/>
          <ac:spMkLst>
            <pc:docMk/>
            <pc:sldMk cId="2648524490" sldId="271"/>
            <ac:spMk id="4" creationId="{EDE3CDDC-D2B7-6D7E-3E82-077C1D596AB1}"/>
          </ac:spMkLst>
        </pc:spChg>
        <pc:spChg chg="add del mod ord">
          <ac:chgData name="Liad Magen" userId="8aa9b3a3e9f3298e" providerId="LiveId" clId="{0632508D-B8B1-45FE-9445-A5847F58FF90}" dt="2025-12-01T21:12:01.726" v="2002" actId="478"/>
          <ac:spMkLst>
            <pc:docMk/>
            <pc:sldMk cId="2648524490" sldId="271"/>
            <ac:spMk id="5" creationId="{94EDC001-D4F2-9E5C-6212-4442C8FE9E67}"/>
          </ac:spMkLst>
        </pc:spChg>
      </pc:sldChg>
      <pc:sldChg chg="addSp modSp add mod ord">
        <pc:chgData name="Liad Magen" userId="8aa9b3a3e9f3298e" providerId="LiveId" clId="{0632508D-B8B1-45FE-9445-A5847F58FF90}" dt="2025-12-01T22:27:21.919" v="2098"/>
        <pc:sldMkLst>
          <pc:docMk/>
          <pc:sldMk cId="2275165792" sldId="272"/>
        </pc:sldMkLst>
        <pc:spChg chg="mod">
          <ac:chgData name="Liad Magen" userId="8aa9b3a3e9f3298e" providerId="LiveId" clId="{0632508D-B8B1-45FE-9445-A5847F58FF90}" dt="2025-12-01T21:16:34.926" v="2030" actId="207"/>
          <ac:spMkLst>
            <pc:docMk/>
            <pc:sldMk cId="2275165792" sldId="272"/>
            <ac:spMk id="16" creationId="{11B9F355-1F65-01AB-D5C9-3C0207B21EA8}"/>
          </ac:spMkLst>
        </pc:spChg>
        <pc:picChg chg="add mod">
          <ac:chgData name="Liad Magen" userId="8aa9b3a3e9f3298e" providerId="LiveId" clId="{0632508D-B8B1-45FE-9445-A5847F58FF90}" dt="2025-12-01T21:15:42.712" v="2025" actId="931"/>
          <ac:picMkLst>
            <pc:docMk/>
            <pc:sldMk cId="2275165792" sldId="272"/>
            <ac:picMk id="3" creationId="{090B28CA-E893-3D31-7ABB-9D4BCB6D8B00}"/>
          </ac:picMkLst>
        </pc:picChg>
        <pc:picChg chg="add mod">
          <ac:chgData name="Liad Magen" userId="8aa9b3a3e9f3298e" providerId="LiveId" clId="{0632508D-B8B1-45FE-9445-A5847F58FF90}" dt="2025-12-01T21:16:07.447" v="2026" actId="931"/>
          <ac:picMkLst>
            <pc:docMk/>
            <pc:sldMk cId="2275165792" sldId="272"/>
            <ac:picMk id="5" creationId="{8432A463-241B-39C2-9D8F-A61EFE7111EB}"/>
          </ac:picMkLst>
        </pc:picChg>
        <pc:picChg chg="add mod">
          <ac:chgData name="Liad Magen" userId="8aa9b3a3e9f3298e" providerId="LiveId" clId="{0632508D-B8B1-45FE-9445-A5847F58FF90}" dt="2025-12-01T21:16:27.208" v="2029" actId="1076"/>
          <ac:picMkLst>
            <pc:docMk/>
            <pc:sldMk cId="2275165792" sldId="272"/>
            <ac:picMk id="8" creationId="{92021712-2F37-4C79-FA66-ECFA05A68A88}"/>
          </ac:picMkLst>
        </pc:picChg>
        <pc:picChg chg="add mod">
          <ac:chgData name="Liad Magen" userId="8aa9b3a3e9f3298e" providerId="LiveId" clId="{0632508D-B8B1-45FE-9445-A5847F58FF90}" dt="2025-12-01T21:18:06.929" v="2038" actId="207"/>
          <ac:picMkLst>
            <pc:docMk/>
            <pc:sldMk cId="2275165792" sldId="272"/>
            <ac:picMk id="10" creationId="{022FBD59-5892-B258-AE71-632ED27EBDA7}"/>
          </ac:picMkLst>
        </pc:picChg>
        <pc:picChg chg="add mod">
          <ac:chgData name="Liad Magen" userId="8aa9b3a3e9f3298e" providerId="LiveId" clId="{0632508D-B8B1-45FE-9445-A5847F58FF90}" dt="2025-12-01T21:18:06.929" v="2038" actId="207"/>
          <ac:picMkLst>
            <pc:docMk/>
            <pc:sldMk cId="2275165792" sldId="272"/>
            <ac:picMk id="13" creationId="{A68861CE-DC00-2089-2D37-234E75D1CC57}"/>
          </ac:picMkLst>
        </pc:picChg>
        <pc:picChg chg="add mod">
          <ac:chgData name="Liad Magen" userId="8aa9b3a3e9f3298e" providerId="LiveId" clId="{0632508D-B8B1-45FE-9445-A5847F58FF90}" dt="2025-12-01T21:18:06.929" v="2038" actId="207"/>
          <ac:picMkLst>
            <pc:docMk/>
            <pc:sldMk cId="2275165792" sldId="272"/>
            <ac:picMk id="22" creationId="{83C13644-C475-4CF1-2DD8-AF3EB58E85D2}"/>
          </ac:picMkLst>
        </pc:picChg>
        <pc:picChg chg="add mod">
          <ac:chgData name="Liad Magen" userId="8aa9b3a3e9f3298e" providerId="LiveId" clId="{0632508D-B8B1-45FE-9445-A5847F58FF90}" dt="2025-12-01T21:18:06.929" v="2038" actId="207"/>
          <ac:picMkLst>
            <pc:docMk/>
            <pc:sldMk cId="2275165792" sldId="272"/>
            <ac:picMk id="24" creationId="{AD4AFEDA-9ADD-ECEE-A615-9E02B4FAC0F5}"/>
          </ac:picMkLst>
        </pc:picChg>
      </pc:sldChg>
      <pc:sldChg chg="addSp modSp new mod">
        <pc:chgData name="Liad Magen" userId="8aa9b3a3e9f3298e" providerId="LiveId" clId="{0632508D-B8B1-45FE-9445-A5847F58FF90}" dt="2025-12-01T22:27:59.482" v="2114"/>
        <pc:sldMkLst>
          <pc:docMk/>
          <pc:sldMk cId="4213844145" sldId="273"/>
        </pc:sldMkLst>
        <pc:spChg chg="mod">
          <ac:chgData name="Liad Magen" userId="8aa9b3a3e9f3298e" providerId="LiveId" clId="{0632508D-B8B1-45FE-9445-A5847F58FF90}" dt="2025-12-01T22:27:59.482" v="2114"/>
          <ac:spMkLst>
            <pc:docMk/>
            <pc:sldMk cId="4213844145" sldId="273"/>
            <ac:spMk id="2" creationId="{B1685E46-7CE5-E51E-DF00-5F20559D4098}"/>
          </ac:spMkLst>
        </pc:spChg>
        <pc:picChg chg="add mod">
          <ac:chgData name="Liad Magen" userId="8aa9b3a3e9f3298e" providerId="LiveId" clId="{0632508D-B8B1-45FE-9445-A5847F58FF90}" dt="2025-12-01T22:27:43.070" v="2100" actId="1076"/>
          <ac:picMkLst>
            <pc:docMk/>
            <pc:sldMk cId="4213844145" sldId="273"/>
            <ac:picMk id="2050" creationId="{15F6EAB8-22D9-0AEE-1F9A-F797F3184405}"/>
          </ac:picMkLst>
        </pc:picChg>
      </pc:sldChg>
      <pc:sldChg chg="addSp delSp modSp add mod">
        <pc:chgData name="Liad Magen" userId="8aa9b3a3e9f3298e" providerId="LiveId" clId="{0632508D-B8B1-45FE-9445-A5847F58FF90}" dt="2025-12-01T22:27:56.207" v="2113" actId="20577"/>
        <pc:sldMkLst>
          <pc:docMk/>
          <pc:sldMk cId="1607739831" sldId="274"/>
        </pc:sldMkLst>
        <pc:spChg chg="mod">
          <ac:chgData name="Liad Magen" userId="8aa9b3a3e9f3298e" providerId="LiveId" clId="{0632508D-B8B1-45FE-9445-A5847F58FF90}" dt="2025-12-01T22:27:56.207" v="2113" actId="20577"/>
          <ac:spMkLst>
            <pc:docMk/>
            <pc:sldMk cId="1607739831" sldId="274"/>
            <ac:spMk id="2" creationId="{881F9648-3CEC-E13F-45DC-06AB7DA63FF6}"/>
          </ac:spMkLst>
        </pc:spChg>
        <pc:picChg chg="del">
          <ac:chgData name="Liad Magen" userId="8aa9b3a3e9f3298e" providerId="LiveId" clId="{0632508D-B8B1-45FE-9445-A5847F58FF90}" dt="2025-12-01T22:24:19.539" v="2082" actId="478"/>
          <ac:picMkLst>
            <pc:docMk/>
            <pc:sldMk cId="1607739831" sldId="274"/>
            <ac:picMk id="2050" creationId="{C0EF5215-24B6-0F35-67B5-08BF793C2ED3}"/>
          </ac:picMkLst>
        </pc:picChg>
        <pc:picChg chg="add mod">
          <ac:chgData name="Liad Magen" userId="8aa9b3a3e9f3298e" providerId="LiveId" clId="{0632508D-B8B1-45FE-9445-A5847F58FF90}" dt="2025-12-01T22:27:39.443" v="2099" actId="1076"/>
          <ac:picMkLst>
            <pc:docMk/>
            <pc:sldMk cId="1607739831" sldId="274"/>
            <ac:picMk id="3074" creationId="{C95794EA-5F50-0CF8-6E06-F8D4B186C5D5}"/>
          </ac:picMkLst>
        </pc:picChg>
      </pc:sldChg>
      <pc:sldChg chg="addSp modSp new mod">
        <pc:chgData name="Liad Magen" userId="8aa9b3a3e9f3298e" providerId="LiveId" clId="{0632508D-B8B1-45FE-9445-A5847F58FF90}" dt="2025-12-01T22:26:13.995" v="2094" actId="1076"/>
        <pc:sldMkLst>
          <pc:docMk/>
          <pc:sldMk cId="3570572046" sldId="275"/>
        </pc:sldMkLst>
        <pc:spChg chg="mod">
          <ac:chgData name="Liad Magen" userId="8aa9b3a3e9f3298e" providerId="LiveId" clId="{0632508D-B8B1-45FE-9445-A5847F58FF90}" dt="2025-12-01T22:24:52.976" v="2087"/>
          <ac:spMkLst>
            <pc:docMk/>
            <pc:sldMk cId="3570572046" sldId="275"/>
            <ac:spMk id="2" creationId="{A1BB3B62-25A8-3906-2F3E-92FD2CBD7F30}"/>
          </ac:spMkLst>
        </pc:spChg>
        <pc:spChg chg="add mod ord">
          <ac:chgData name="Liad Magen" userId="8aa9b3a3e9f3298e" providerId="LiveId" clId="{0632508D-B8B1-45FE-9445-A5847F58FF90}" dt="2025-12-01T22:26:01.786" v="2093" actId="167"/>
          <ac:spMkLst>
            <pc:docMk/>
            <pc:sldMk cId="3570572046" sldId="275"/>
            <ac:spMk id="3" creationId="{6A22884C-EF25-2E1A-AF11-73F46FE9F0B9}"/>
          </ac:spMkLst>
        </pc:spChg>
        <pc:picChg chg="add mod">
          <ac:chgData name="Liad Magen" userId="8aa9b3a3e9f3298e" providerId="LiveId" clId="{0632508D-B8B1-45FE-9445-A5847F58FF90}" dt="2025-12-01T22:26:13.995" v="2094" actId="1076"/>
          <ac:picMkLst>
            <pc:docMk/>
            <pc:sldMk cId="3570572046" sldId="275"/>
            <ac:picMk id="4098" creationId="{1825721C-85D8-6191-8261-5BC5E8C523B2}"/>
          </ac:picMkLst>
        </pc:picChg>
      </pc:sldChg>
      <pc:sldChg chg="addSp modSp new mod modClrScheme chgLayout">
        <pc:chgData name="Liad Magen" userId="8aa9b3a3e9f3298e" providerId="LiveId" clId="{0632508D-B8B1-45FE-9445-A5847F58FF90}" dt="2025-12-01T22:30:05.772" v="2254" actId="113"/>
        <pc:sldMkLst>
          <pc:docMk/>
          <pc:sldMk cId="2248736320" sldId="276"/>
        </pc:sldMkLst>
        <pc:spChg chg="mod ord">
          <ac:chgData name="Liad Magen" userId="8aa9b3a3e9f3298e" providerId="LiveId" clId="{0632508D-B8B1-45FE-9445-A5847F58FF90}" dt="2025-12-01T22:28:54.257" v="2121" actId="700"/>
          <ac:spMkLst>
            <pc:docMk/>
            <pc:sldMk cId="2248736320" sldId="276"/>
            <ac:spMk id="2" creationId="{5D7E8F13-FCAA-5941-924E-F9BF2778736C}"/>
          </ac:spMkLst>
        </pc:spChg>
        <pc:spChg chg="add mod ord">
          <ac:chgData name="Liad Magen" userId="8aa9b3a3e9f3298e" providerId="LiveId" clId="{0632508D-B8B1-45FE-9445-A5847F58FF90}" dt="2025-12-01T22:30:05.772" v="2254" actId="113"/>
          <ac:spMkLst>
            <pc:docMk/>
            <pc:sldMk cId="2248736320" sldId="276"/>
            <ac:spMk id="3" creationId="{A63E8CEC-D0A5-A767-E42B-D9CEFA4FCE2C}"/>
          </ac:spMkLst>
        </pc:spChg>
        <pc:spChg chg="add mod ord">
          <ac:chgData name="Liad Magen" userId="8aa9b3a3e9f3298e" providerId="LiveId" clId="{0632508D-B8B1-45FE-9445-A5847F58FF90}" dt="2025-12-01T22:28:54.257" v="2121" actId="700"/>
          <ac:spMkLst>
            <pc:docMk/>
            <pc:sldMk cId="2248736320" sldId="276"/>
            <ac:spMk id="4" creationId="{FEAE3327-C855-ABF2-A450-52F30695A1D9}"/>
          </ac:spMkLst>
        </pc:spChg>
      </pc:sldChg>
      <pc:sldChg chg="addSp delSp modSp new mod addAnim delAnim modAnim">
        <pc:chgData name="Liad Magen" userId="8aa9b3a3e9f3298e" providerId="LiveId" clId="{0632508D-B8B1-45FE-9445-A5847F58FF90}" dt="2025-12-01T22:52:47.319" v="2837"/>
        <pc:sldMkLst>
          <pc:docMk/>
          <pc:sldMk cId="3197663898" sldId="277"/>
        </pc:sldMkLst>
        <pc:spChg chg="mod">
          <ac:chgData name="Liad Magen" userId="8aa9b3a3e9f3298e" providerId="LiveId" clId="{0632508D-B8B1-45FE-9445-A5847F58FF90}" dt="2025-12-01T22:42:30.265" v="2703" actId="20577"/>
          <ac:spMkLst>
            <pc:docMk/>
            <pc:sldMk cId="3197663898" sldId="277"/>
            <ac:spMk id="2" creationId="{6915BDA5-60B9-3A78-8B89-E03F093F46CF}"/>
          </ac:spMkLst>
        </pc:spChg>
        <pc:spChg chg="del mod">
          <ac:chgData name="Liad Magen" userId="8aa9b3a3e9f3298e" providerId="LiveId" clId="{0632508D-B8B1-45FE-9445-A5847F58FF90}" dt="2025-12-01T22:45:50.493" v="2719" actId="478"/>
          <ac:spMkLst>
            <pc:docMk/>
            <pc:sldMk cId="3197663898" sldId="277"/>
            <ac:spMk id="3" creationId="{445D56DF-2BD4-75E0-C494-32CD0785816D}"/>
          </ac:spMkLst>
        </pc:spChg>
        <pc:spChg chg="mod">
          <ac:chgData name="Liad Magen" userId="8aa9b3a3e9f3298e" providerId="LiveId" clId="{0632508D-B8B1-45FE-9445-A5847F58FF90}" dt="2025-12-01T22:42:33.906" v="2712" actId="20577"/>
          <ac:spMkLst>
            <pc:docMk/>
            <pc:sldMk cId="3197663898" sldId="277"/>
            <ac:spMk id="4" creationId="{6686A048-EDC2-EC75-A24A-DF9B23881FAF}"/>
          </ac:spMkLst>
        </pc:spChg>
        <pc:spChg chg="add mod">
          <ac:chgData name="Liad Magen" userId="8aa9b3a3e9f3298e" providerId="LiveId" clId="{0632508D-B8B1-45FE-9445-A5847F58FF90}" dt="2025-12-01T22:49:38.379" v="2804" actId="1076"/>
          <ac:spMkLst>
            <pc:docMk/>
            <pc:sldMk cId="3197663898" sldId="277"/>
            <ac:spMk id="7" creationId="{CDF8124C-1003-0A64-6487-D4786C89A096}"/>
          </ac:spMkLst>
        </pc:spChg>
        <pc:spChg chg="add mod">
          <ac:chgData name="Liad Magen" userId="8aa9b3a3e9f3298e" providerId="LiveId" clId="{0632508D-B8B1-45FE-9445-A5847F58FF90}" dt="2025-12-01T22:49:36.620" v="2803" actId="1076"/>
          <ac:spMkLst>
            <pc:docMk/>
            <pc:sldMk cId="3197663898" sldId="277"/>
            <ac:spMk id="8" creationId="{0F502554-F3BA-6770-B29B-9C962BCD4781}"/>
          </ac:spMkLst>
        </pc:spChg>
        <pc:spChg chg="add mod">
          <ac:chgData name="Liad Magen" userId="8aa9b3a3e9f3298e" providerId="LiveId" clId="{0632508D-B8B1-45FE-9445-A5847F58FF90}" dt="2025-12-01T22:49:31.901" v="2802" actId="1076"/>
          <ac:spMkLst>
            <pc:docMk/>
            <pc:sldMk cId="3197663898" sldId="277"/>
            <ac:spMk id="9" creationId="{0BB674AE-0ED8-8DB6-BBB0-66D33A742085}"/>
          </ac:spMkLst>
        </pc:spChg>
        <pc:spChg chg="add mod">
          <ac:chgData name="Liad Magen" userId="8aa9b3a3e9f3298e" providerId="LiveId" clId="{0632508D-B8B1-45FE-9445-A5847F58FF90}" dt="2025-12-01T22:49:42.578" v="2805" actId="14100"/>
          <ac:spMkLst>
            <pc:docMk/>
            <pc:sldMk cId="3197663898" sldId="277"/>
            <ac:spMk id="10" creationId="{F9A4CEF2-F12A-FA3C-B3EB-6F9D6BA72E6C}"/>
          </ac:spMkLst>
        </pc:spChg>
        <pc:spChg chg="add mod">
          <ac:chgData name="Liad Magen" userId="8aa9b3a3e9f3298e" providerId="LiveId" clId="{0632508D-B8B1-45FE-9445-A5847F58FF90}" dt="2025-12-01T22:50:36.570" v="2825" actId="1076"/>
          <ac:spMkLst>
            <pc:docMk/>
            <pc:sldMk cId="3197663898" sldId="277"/>
            <ac:spMk id="11" creationId="{33E2E481-A2A7-F096-9C7E-E3797EAC64F0}"/>
          </ac:spMkLst>
        </pc:spChg>
        <pc:spChg chg="add mod">
          <ac:chgData name="Liad Magen" userId="8aa9b3a3e9f3298e" providerId="LiveId" clId="{0632508D-B8B1-45FE-9445-A5847F58FF90}" dt="2025-12-01T22:50:00.628" v="2814" actId="14100"/>
          <ac:spMkLst>
            <pc:docMk/>
            <pc:sldMk cId="3197663898" sldId="277"/>
            <ac:spMk id="12" creationId="{3F66FCAF-A8CA-7AC7-080C-A726C0A1759A}"/>
          </ac:spMkLst>
        </pc:spChg>
        <pc:graphicFrameChg chg="add del mod modGraphic">
          <ac:chgData name="Liad Magen" userId="8aa9b3a3e9f3298e" providerId="LiveId" clId="{0632508D-B8B1-45FE-9445-A5847F58FF90}" dt="2025-12-01T22:46:48.218" v="2727" actId="21"/>
          <ac:graphicFrameMkLst>
            <pc:docMk/>
            <pc:sldMk cId="3197663898" sldId="277"/>
            <ac:graphicFrameMk id="5" creationId="{B973BC05-E4C0-456C-47AF-EAA38B61611C}"/>
          </ac:graphicFrameMkLst>
        </pc:graphicFrameChg>
        <pc:graphicFrameChg chg="add mod modGraphic">
          <ac:chgData name="Liad Magen" userId="8aa9b3a3e9f3298e" providerId="LiveId" clId="{0632508D-B8B1-45FE-9445-A5847F58FF90}" dt="2025-12-01T22:47:01.333" v="2731" actId="1076"/>
          <ac:graphicFrameMkLst>
            <pc:docMk/>
            <pc:sldMk cId="3197663898" sldId="277"/>
            <ac:graphicFrameMk id="6" creationId="{8F027204-7C6A-E11C-386D-C38E3DF0C226}"/>
          </ac:graphicFrameMkLst>
        </pc:graphicFrameChg>
        <pc:picChg chg="add mod">
          <ac:chgData name="Liad Magen" userId="8aa9b3a3e9f3298e" providerId="LiveId" clId="{0632508D-B8B1-45FE-9445-A5847F58FF90}" dt="2025-12-01T22:50:25.370" v="2822" actId="1076"/>
          <ac:picMkLst>
            <pc:docMk/>
            <pc:sldMk cId="3197663898" sldId="277"/>
            <ac:picMk id="5122" creationId="{E12E2562-2DC0-91CE-D8B9-F2BDEBF61A32}"/>
          </ac:picMkLst>
        </pc:picChg>
        <pc:cxnChg chg="add mod">
          <ac:chgData name="Liad Magen" userId="8aa9b3a3e9f3298e" providerId="LiveId" clId="{0632508D-B8B1-45FE-9445-A5847F58FF90}" dt="2025-12-01T22:50:16.183" v="2817" actId="1582"/>
          <ac:cxnSpMkLst>
            <pc:docMk/>
            <pc:sldMk cId="3197663898" sldId="277"/>
            <ac:cxnSpMk id="14" creationId="{157B860E-4209-732C-F06C-1DBDEE99FCDF}"/>
          </ac:cxnSpMkLst>
        </pc:cxnChg>
        <pc:cxnChg chg="add mod">
          <ac:chgData name="Liad Magen" userId="8aa9b3a3e9f3298e" providerId="LiveId" clId="{0632508D-B8B1-45FE-9445-A5847F58FF90}" dt="2025-12-01T22:50:19.138" v="2819" actId="1076"/>
          <ac:cxnSpMkLst>
            <pc:docMk/>
            <pc:sldMk cId="3197663898" sldId="277"/>
            <ac:cxnSpMk id="15" creationId="{8C16D930-9A2D-8A33-153C-63ADEC358BB0}"/>
          </ac:cxnSpMkLst>
        </pc:cxnChg>
        <pc:cxnChg chg="add mod">
          <ac:chgData name="Liad Magen" userId="8aa9b3a3e9f3298e" providerId="LiveId" clId="{0632508D-B8B1-45FE-9445-A5847F58FF90}" dt="2025-12-01T22:50:33.252" v="2824" actId="1076"/>
          <ac:cxnSpMkLst>
            <pc:docMk/>
            <pc:sldMk cId="3197663898" sldId="277"/>
            <ac:cxnSpMk id="16" creationId="{AF2C80B9-0DEC-B78A-C30E-10AE511AB3E4}"/>
          </ac:cxnSpMkLst>
        </pc:cxnChg>
      </pc:sldChg>
      <pc:sldChg chg="add del">
        <pc:chgData name="Liad Magen" userId="8aa9b3a3e9f3298e" providerId="LiveId" clId="{0632508D-B8B1-45FE-9445-A5847F58FF90}" dt="2025-12-01T22:31:46.900" v="2264" actId="47"/>
        <pc:sldMkLst>
          <pc:docMk/>
          <pc:sldMk cId="2038074361" sldId="278"/>
        </pc:sldMkLst>
      </pc:sldChg>
      <pc:sldChg chg="addSp delSp modSp new mod modClrScheme chgLayout">
        <pc:chgData name="Liad Magen" userId="8aa9b3a3e9f3298e" providerId="LiveId" clId="{0632508D-B8B1-45FE-9445-A5847F58FF90}" dt="2025-12-01T22:35:34.837" v="2325"/>
        <pc:sldMkLst>
          <pc:docMk/>
          <pc:sldMk cId="2778191811" sldId="279"/>
        </pc:sldMkLst>
        <pc:spChg chg="mod ord">
          <ac:chgData name="Liad Magen" userId="8aa9b3a3e9f3298e" providerId="LiveId" clId="{0632508D-B8B1-45FE-9445-A5847F58FF90}" dt="2025-12-01T22:35:33.309" v="2324" actId="20577"/>
          <ac:spMkLst>
            <pc:docMk/>
            <pc:sldMk cId="2778191811" sldId="279"/>
            <ac:spMk id="2" creationId="{66217B6E-FE71-E0B6-2438-53703733F66C}"/>
          </ac:spMkLst>
        </pc:spChg>
        <pc:spChg chg="del mod ord">
          <ac:chgData name="Liad Magen" userId="8aa9b3a3e9f3298e" providerId="LiveId" clId="{0632508D-B8B1-45FE-9445-A5847F58FF90}" dt="2025-12-01T22:31:31.785" v="2259" actId="700"/>
          <ac:spMkLst>
            <pc:docMk/>
            <pc:sldMk cId="2778191811" sldId="279"/>
            <ac:spMk id="3" creationId="{6BADD463-2AB9-B383-99A8-469EBC0FE087}"/>
          </ac:spMkLst>
        </pc:spChg>
        <pc:spChg chg="del mod ord">
          <ac:chgData name="Liad Magen" userId="8aa9b3a3e9f3298e" providerId="LiveId" clId="{0632508D-B8B1-45FE-9445-A5847F58FF90}" dt="2025-12-01T22:31:31.785" v="2259" actId="700"/>
          <ac:spMkLst>
            <pc:docMk/>
            <pc:sldMk cId="2778191811" sldId="279"/>
            <ac:spMk id="4" creationId="{67AA86BD-CB94-698B-EF6A-3E6558349AF5}"/>
          </ac:spMkLst>
        </pc:spChg>
        <pc:spChg chg="add mod ord">
          <ac:chgData name="Liad Magen" userId="8aa9b3a3e9f3298e" providerId="LiveId" clId="{0632508D-B8B1-45FE-9445-A5847F58FF90}" dt="2025-12-01T22:35:25.768" v="2316" actId="20577"/>
          <ac:spMkLst>
            <pc:docMk/>
            <pc:sldMk cId="2778191811" sldId="279"/>
            <ac:spMk id="5" creationId="{52B9F7D0-8CDD-D243-FE3F-89C2CDC64905}"/>
          </ac:spMkLst>
        </pc:spChg>
        <pc:spChg chg="add mod ord">
          <ac:chgData name="Liad Magen" userId="8aa9b3a3e9f3298e" providerId="LiveId" clId="{0632508D-B8B1-45FE-9445-A5847F58FF90}" dt="2025-12-01T22:35:34.837" v="2325"/>
          <ac:spMkLst>
            <pc:docMk/>
            <pc:sldMk cId="2778191811" sldId="279"/>
            <ac:spMk id="6" creationId="{C15ADE3A-EBAE-9092-FB9A-36D81CE2F3C7}"/>
          </ac:spMkLst>
        </pc:spChg>
        <pc:spChg chg="add mod ord">
          <ac:chgData name="Liad Magen" userId="8aa9b3a3e9f3298e" providerId="LiveId" clId="{0632508D-B8B1-45FE-9445-A5847F58FF90}" dt="2025-12-01T22:32:00.045" v="2266" actId="403"/>
          <ac:spMkLst>
            <pc:docMk/>
            <pc:sldMk cId="2778191811" sldId="279"/>
            <ac:spMk id="7" creationId="{B7F4A03F-E5CC-AEAF-FB7E-78ED29B79FAB}"/>
          </ac:spMkLst>
        </pc:spChg>
      </pc:sldChg>
      <pc:sldChg chg="addSp delSp modSp add mod">
        <pc:chgData name="Liad Magen" userId="8aa9b3a3e9f3298e" providerId="LiveId" clId="{0632508D-B8B1-45FE-9445-A5847F58FF90}" dt="2025-12-01T22:38:46.501" v="2620" actId="478"/>
        <pc:sldMkLst>
          <pc:docMk/>
          <pc:sldMk cId="2939039818" sldId="280"/>
        </pc:sldMkLst>
        <pc:spChg chg="add del mod">
          <ac:chgData name="Liad Magen" userId="8aa9b3a3e9f3298e" providerId="LiveId" clId="{0632508D-B8B1-45FE-9445-A5847F58FF90}" dt="2025-12-01T22:38:46.501" v="2620" actId="478"/>
          <ac:spMkLst>
            <pc:docMk/>
            <pc:sldMk cId="2939039818" sldId="280"/>
            <ac:spMk id="3" creationId="{D9069770-EC42-AB3B-2E87-4F41243AFC13}"/>
          </ac:spMkLst>
        </pc:spChg>
        <pc:spChg chg="add del mod">
          <ac:chgData name="Liad Magen" userId="8aa9b3a3e9f3298e" providerId="LiveId" clId="{0632508D-B8B1-45FE-9445-A5847F58FF90}" dt="2025-12-01T22:38:46.501" v="2620" actId="478"/>
          <ac:spMkLst>
            <pc:docMk/>
            <pc:sldMk cId="2939039818" sldId="280"/>
            <ac:spMk id="4" creationId="{0A243AF7-8311-EB4A-40E4-05D6E636C7B8}"/>
          </ac:spMkLst>
        </pc:spChg>
        <pc:spChg chg="mod">
          <ac:chgData name="Liad Magen" userId="8aa9b3a3e9f3298e" providerId="LiveId" clId="{0632508D-B8B1-45FE-9445-A5847F58FF90}" dt="2025-12-01T22:36:33.608" v="2410" actId="20577"/>
          <ac:spMkLst>
            <pc:docMk/>
            <pc:sldMk cId="2939039818" sldId="280"/>
            <ac:spMk id="5" creationId="{5DAE11F9-D01F-E65D-F03B-A6DB43798D75}"/>
          </ac:spMkLst>
        </pc:spChg>
        <pc:spChg chg="mod">
          <ac:chgData name="Liad Magen" userId="8aa9b3a3e9f3298e" providerId="LiveId" clId="{0632508D-B8B1-45FE-9445-A5847F58FF90}" dt="2025-12-01T22:37:43.210" v="2599" actId="20577"/>
          <ac:spMkLst>
            <pc:docMk/>
            <pc:sldMk cId="2939039818" sldId="280"/>
            <ac:spMk id="7" creationId="{74DD162E-F4F8-B5AA-FD79-B12668FBAC1C}"/>
          </ac:spMkLst>
        </pc:spChg>
        <pc:spChg chg="add del mod">
          <ac:chgData name="Liad Magen" userId="8aa9b3a3e9f3298e" providerId="LiveId" clId="{0632508D-B8B1-45FE-9445-A5847F58FF90}" dt="2025-12-01T22:38:46.501" v="2620" actId="478"/>
          <ac:spMkLst>
            <pc:docMk/>
            <pc:sldMk cId="2939039818" sldId="280"/>
            <ac:spMk id="8" creationId="{15EF2F86-87BF-BCB9-5729-B837FB71FCE6}"/>
          </ac:spMkLst>
        </pc:spChg>
      </pc:sldChg>
      <pc:sldChg chg="addSp delSp modSp add mod modTransition">
        <pc:chgData name="Liad Magen" userId="8aa9b3a3e9f3298e" providerId="LiveId" clId="{0632508D-B8B1-45FE-9445-A5847F58FF90}" dt="2025-12-01T22:53:10.547" v="2840" actId="1076"/>
        <pc:sldMkLst>
          <pc:docMk/>
          <pc:sldMk cId="3351348548" sldId="281"/>
        </pc:sldMkLst>
        <pc:spChg chg="add del mod">
          <ac:chgData name="Liad Magen" userId="8aa9b3a3e9f3298e" providerId="LiveId" clId="{0632508D-B8B1-45FE-9445-A5847F58FF90}" dt="2025-12-01T22:39:15.307" v="2624" actId="478"/>
          <ac:spMkLst>
            <pc:docMk/>
            <pc:sldMk cId="3351348548" sldId="281"/>
            <ac:spMk id="3" creationId="{BC829C3F-C6C8-7A97-5742-51E459C4B12B}"/>
          </ac:spMkLst>
        </pc:spChg>
        <pc:spChg chg="add mod">
          <ac:chgData name="Liad Magen" userId="8aa9b3a3e9f3298e" providerId="LiveId" clId="{0632508D-B8B1-45FE-9445-A5847F58FF90}" dt="2025-12-01T22:39:38.603" v="2632" actId="1076"/>
          <ac:spMkLst>
            <pc:docMk/>
            <pc:sldMk cId="3351348548" sldId="281"/>
            <ac:spMk id="4" creationId="{E6D0D2E9-540C-7BC4-DCE0-5C3076684AF3}"/>
          </ac:spMkLst>
        </pc:spChg>
        <pc:spChg chg="del">
          <ac:chgData name="Liad Magen" userId="8aa9b3a3e9f3298e" providerId="LiveId" clId="{0632508D-B8B1-45FE-9445-A5847F58FF90}" dt="2025-12-01T22:39:10.422" v="2623" actId="478"/>
          <ac:spMkLst>
            <pc:docMk/>
            <pc:sldMk cId="3351348548" sldId="281"/>
            <ac:spMk id="5" creationId="{16DD7A4A-3360-1E51-561B-CE4F05F10404}"/>
          </ac:spMkLst>
        </pc:spChg>
        <pc:spChg chg="mod">
          <ac:chgData name="Liad Magen" userId="8aa9b3a3e9f3298e" providerId="LiveId" clId="{0632508D-B8B1-45FE-9445-A5847F58FF90}" dt="2025-12-01T22:39:21.532" v="2625" actId="1076"/>
          <ac:spMkLst>
            <pc:docMk/>
            <pc:sldMk cId="3351348548" sldId="281"/>
            <ac:spMk id="7" creationId="{EE952EF8-CE13-DF11-B4DC-FE74C78F7784}"/>
          </ac:spMkLst>
        </pc:spChg>
        <pc:spChg chg="add mod">
          <ac:chgData name="Liad Magen" userId="8aa9b3a3e9f3298e" providerId="LiveId" clId="{0632508D-B8B1-45FE-9445-A5847F58FF90}" dt="2025-12-01T22:39:41.182" v="2634" actId="1076"/>
          <ac:spMkLst>
            <pc:docMk/>
            <pc:sldMk cId="3351348548" sldId="281"/>
            <ac:spMk id="8" creationId="{905E273A-C75D-9519-9B00-DDAF9CD5E108}"/>
          </ac:spMkLst>
        </pc:spChg>
        <pc:spChg chg="add mod">
          <ac:chgData name="Liad Magen" userId="8aa9b3a3e9f3298e" providerId="LiveId" clId="{0632508D-B8B1-45FE-9445-A5847F58FF90}" dt="2025-12-01T22:39:53.849" v="2636" actId="1076"/>
          <ac:spMkLst>
            <pc:docMk/>
            <pc:sldMk cId="3351348548" sldId="281"/>
            <ac:spMk id="9" creationId="{8833B1BA-1E5F-0B4C-6EAA-605AC0E9FBAB}"/>
          </ac:spMkLst>
        </pc:spChg>
        <pc:spChg chg="add mod">
          <ac:chgData name="Liad Magen" userId="8aa9b3a3e9f3298e" providerId="LiveId" clId="{0632508D-B8B1-45FE-9445-A5847F58FF90}" dt="2025-12-01T22:39:57.105" v="2638" actId="1076"/>
          <ac:spMkLst>
            <pc:docMk/>
            <pc:sldMk cId="3351348548" sldId="281"/>
            <ac:spMk id="10" creationId="{ECE55713-ED61-69BE-4F25-C2B697F7A3F3}"/>
          </ac:spMkLst>
        </pc:spChg>
        <pc:spChg chg="add mod">
          <ac:chgData name="Liad Magen" userId="8aa9b3a3e9f3298e" providerId="LiveId" clId="{0632508D-B8B1-45FE-9445-A5847F58FF90}" dt="2025-12-01T22:40:00.084" v="2640" actId="1076"/>
          <ac:spMkLst>
            <pc:docMk/>
            <pc:sldMk cId="3351348548" sldId="281"/>
            <ac:spMk id="11" creationId="{9C05ED80-56F7-A804-640F-D6C7A10147FE}"/>
          </ac:spMkLst>
        </pc:spChg>
        <pc:spChg chg="add mod">
          <ac:chgData name="Liad Magen" userId="8aa9b3a3e9f3298e" providerId="LiveId" clId="{0632508D-B8B1-45FE-9445-A5847F58FF90}" dt="2025-12-01T22:40:17.325" v="2658" actId="17032"/>
          <ac:spMkLst>
            <pc:docMk/>
            <pc:sldMk cId="3351348548" sldId="281"/>
            <ac:spMk id="12" creationId="{2D3EAC09-91E6-FD82-A5C0-8BAF9287505E}"/>
          </ac:spMkLst>
        </pc:spChg>
        <pc:spChg chg="add mod">
          <ac:chgData name="Liad Magen" userId="8aa9b3a3e9f3298e" providerId="LiveId" clId="{0632508D-B8B1-45FE-9445-A5847F58FF90}" dt="2025-12-01T22:41:19.124" v="2667" actId="1076"/>
          <ac:spMkLst>
            <pc:docMk/>
            <pc:sldMk cId="3351348548" sldId="281"/>
            <ac:spMk id="13" creationId="{1F1A187B-E3D9-ABE1-4346-4A8C5D0BE507}"/>
          </ac:spMkLst>
        </pc:spChg>
        <pc:spChg chg="add mod">
          <ac:chgData name="Liad Magen" userId="8aa9b3a3e9f3298e" providerId="LiveId" clId="{0632508D-B8B1-45FE-9445-A5847F58FF90}" dt="2025-12-01T22:41:40.685" v="2690" actId="14100"/>
          <ac:spMkLst>
            <pc:docMk/>
            <pc:sldMk cId="3351348548" sldId="281"/>
            <ac:spMk id="14" creationId="{F6AC48F5-A9D1-DC19-1972-675BAA622364}"/>
          </ac:spMkLst>
        </pc:spChg>
        <pc:spChg chg="add mod">
          <ac:chgData name="Liad Magen" userId="8aa9b3a3e9f3298e" providerId="LiveId" clId="{0632508D-B8B1-45FE-9445-A5847F58FF90}" dt="2025-12-01T22:41:27.140" v="2669" actId="1076"/>
          <ac:spMkLst>
            <pc:docMk/>
            <pc:sldMk cId="3351348548" sldId="281"/>
            <ac:spMk id="15" creationId="{4C66D125-5077-9E85-7333-75E4A773A964}"/>
          </ac:spMkLst>
        </pc:spChg>
        <pc:graphicFrameChg chg="add del mod">
          <ac:chgData name="Liad Magen" userId="8aa9b3a3e9f3298e" providerId="LiveId" clId="{0632508D-B8B1-45FE-9445-A5847F58FF90}" dt="2025-12-01T22:53:08.503" v="2838" actId="478"/>
          <ac:graphicFrameMkLst>
            <pc:docMk/>
            <pc:sldMk cId="3351348548" sldId="281"/>
            <ac:graphicFrameMk id="16" creationId="{B973BC05-E4C0-456C-47AF-EAA38B61611C}"/>
          </ac:graphicFrameMkLst>
        </pc:graphicFrameChg>
        <pc:graphicFrameChg chg="add mod">
          <ac:chgData name="Liad Magen" userId="8aa9b3a3e9f3298e" providerId="LiveId" clId="{0632508D-B8B1-45FE-9445-A5847F58FF90}" dt="2025-12-01T22:53:10.547" v="2840" actId="1076"/>
          <ac:graphicFrameMkLst>
            <pc:docMk/>
            <pc:sldMk cId="3351348548" sldId="281"/>
            <ac:graphicFrameMk id="17" creationId="{131B0B8D-C45D-4ED0-01DA-8B2BE49A0E78}"/>
          </ac:graphicFrameMkLst>
        </pc:graphicFrameChg>
      </pc:sldChg>
      <pc:sldChg chg="addSp delSp modSp new mod">
        <pc:chgData name="Liad Magen" userId="8aa9b3a3e9f3298e" providerId="LiveId" clId="{0632508D-B8B1-45FE-9445-A5847F58FF90}" dt="2025-12-01T22:57:21.442" v="3214" actId="403"/>
        <pc:sldMkLst>
          <pc:docMk/>
          <pc:sldMk cId="2559874892" sldId="282"/>
        </pc:sldMkLst>
        <pc:spChg chg="mod">
          <ac:chgData name="Liad Magen" userId="8aa9b3a3e9f3298e" providerId="LiveId" clId="{0632508D-B8B1-45FE-9445-A5847F58FF90}" dt="2025-12-01T22:53:57.535" v="2887" actId="20577"/>
          <ac:spMkLst>
            <pc:docMk/>
            <pc:sldMk cId="2559874892" sldId="282"/>
            <ac:spMk id="2" creationId="{7901CB04-1C58-F22E-00DF-5BF6E380A05D}"/>
          </ac:spMkLst>
        </pc:spChg>
        <pc:spChg chg="add del mod">
          <ac:chgData name="Liad Magen" userId="8aa9b3a3e9f3298e" providerId="LiveId" clId="{0632508D-B8B1-45FE-9445-A5847F58FF90}" dt="2025-12-01T22:57:21.442" v="3214" actId="403"/>
          <ac:spMkLst>
            <pc:docMk/>
            <pc:sldMk cId="2559874892" sldId="282"/>
            <ac:spMk id="3" creationId="{72B3F5E1-4BAD-6AE1-B6E0-8D866C6F8337}"/>
          </ac:spMkLst>
        </pc:spChg>
        <pc:spChg chg="add mod">
          <ac:chgData name="Liad Magen" userId="8aa9b3a3e9f3298e" providerId="LiveId" clId="{0632508D-B8B1-45FE-9445-A5847F58FF90}" dt="2025-12-01T22:55:49.016" v="3010" actId="207"/>
          <ac:spMkLst>
            <pc:docMk/>
            <pc:sldMk cId="2559874892" sldId="282"/>
            <ac:spMk id="5" creationId="{0B70FF36-0889-C2A0-D3DD-BC937DEB657F}"/>
          </ac:spMkLst>
        </pc:spChg>
        <pc:spChg chg="add mod">
          <ac:chgData name="Liad Magen" userId="8aa9b3a3e9f3298e" providerId="LiveId" clId="{0632508D-B8B1-45FE-9445-A5847F58FF90}" dt="2025-12-01T22:57:21.442" v="3214" actId="403"/>
          <ac:spMkLst>
            <pc:docMk/>
            <pc:sldMk cId="2559874892" sldId="282"/>
            <ac:spMk id="6" creationId="{D2A41AAE-F66A-2D1F-0793-8052F0BAD02A}"/>
          </ac:spMkLst>
        </pc:spChg>
      </pc:sldChg>
      <pc:sldChg chg="addSp delSp modSp new mod">
        <pc:chgData name="Liad Magen" userId="8aa9b3a3e9f3298e" providerId="LiveId" clId="{0632508D-B8B1-45FE-9445-A5847F58FF90}" dt="2025-12-01T23:00:07.545" v="3422" actId="12100"/>
        <pc:sldMkLst>
          <pc:docMk/>
          <pc:sldMk cId="239447090" sldId="283"/>
        </pc:sldMkLst>
        <pc:spChg chg="mod">
          <ac:chgData name="Liad Magen" userId="8aa9b3a3e9f3298e" providerId="LiveId" clId="{0632508D-B8B1-45FE-9445-A5847F58FF90}" dt="2025-12-01T22:58:34.576" v="3225" actId="20577"/>
          <ac:spMkLst>
            <pc:docMk/>
            <pc:sldMk cId="239447090" sldId="283"/>
            <ac:spMk id="2" creationId="{F6B5510E-C6DF-8C21-29A1-C7CBE07A238A}"/>
          </ac:spMkLst>
        </pc:spChg>
        <pc:spChg chg="del mod">
          <ac:chgData name="Liad Magen" userId="8aa9b3a3e9f3298e" providerId="LiveId" clId="{0632508D-B8B1-45FE-9445-A5847F58FF90}" dt="2025-12-01T23:00:04.288" v="3421" actId="12084"/>
          <ac:spMkLst>
            <pc:docMk/>
            <pc:sldMk cId="239447090" sldId="283"/>
            <ac:spMk id="3" creationId="{3DA8B33D-43A2-994B-D4CD-9AFBFFD2FB48}"/>
          </ac:spMkLst>
        </pc:spChg>
        <pc:graphicFrameChg chg="add mod">
          <ac:chgData name="Liad Magen" userId="8aa9b3a3e9f3298e" providerId="LiveId" clId="{0632508D-B8B1-45FE-9445-A5847F58FF90}" dt="2025-12-01T23:00:07.545" v="3422" actId="12100"/>
          <ac:graphicFrameMkLst>
            <pc:docMk/>
            <pc:sldMk cId="239447090" sldId="283"/>
            <ac:graphicFrameMk id="5" creationId="{EB6F3A63-CDBA-FBA8-3751-BFD4CCA65049}"/>
          </ac:graphicFrameMkLst>
        </pc:graphicFrameChg>
      </pc:sldChg>
      <pc:sldChg chg="addSp modSp new mod">
        <pc:chgData name="Liad Magen" userId="8aa9b3a3e9f3298e" providerId="LiveId" clId="{0632508D-B8B1-45FE-9445-A5847F58FF90}" dt="2025-12-01T23:04:20.202" v="3496" actId="122"/>
        <pc:sldMkLst>
          <pc:docMk/>
          <pc:sldMk cId="1590483760" sldId="284"/>
        </pc:sldMkLst>
        <pc:spChg chg="mod">
          <ac:chgData name="Liad Magen" userId="8aa9b3a3e9f3298e" providerId="LiveId" clId="{0632508D-B8B1-45FE-9445-A5847F58FF90}" dt="2025-12-01T23:03:05.679" v="3450" actId="20577"/>
          <ac:spMkLst>
            <pc:docMk/>
            <pc:sldMk cId="1590483760" sldId="284"/>
            <ac:spMk id="2" creationId="{902B1963-FE5C-B27C-C926-D2F29FD370F0}"/>
          </ac:spMkLst>
        </pc:spChg>
        <pc:spChg chg="mod">
          <ac:chgData name="Liad Magen" userId="8aa9b3a3e9f3298e" providerId="LiveId" clId="{0632508D-B8B1-45FE-9445-A5847F58FF90}" dt="2025-12-01T23:04:20.202" v="3496" actId="122"/>
          <ac:spMkLst>
            <pc:docMk/>
            <pc:sldMk cId="1590483760" sldId="284"/>
            <ac:spMk id="3" creationId="{1C6F97B1-2F41-104A-CB34-0DF6AA1C8D8D}"/>
          </ac:spMkLst>
        </pc:spChg>
        <pc:spChg chg="mod">
          <ac:chgData name="Liad Magen" userId="8aa9b3a3e9f3298e" providerId="LiveId" clId="{0632508D-B8B1-45FE-9445-A5847F58FF90}" dt="2025-12-01T23:03:52.020" v="3495" actId="20577"/>
          <ac:spMkLst>
            <pc:docMk/>
            <pc:sldMk cId="1590483760" sldId="284"/>
            <ac:spMk id="4" creationId="{14754701-5EB7-AFB2-ECC2-74B88C108328}"/>
          </ac:spMkLst>
        </pc:spChg>
        <pc:spChg chg="add mod">
          <ac:chgData name="Liad Magen" userId="8aa9b3a3e9f3298e" providerId="LiveId" clId="{0632508D-B8B1-45FE-9445-A5847F58FF90}" dt="2025-12-01T23:03:00.073" v="3441" actId="1076"/>
          <ac:spMkLst>
            <pc:docMk/>
            <pc:sldMk cId="1590483760" sldId="284"/>
            <ac:spMk id="12" creationId="{14C759CF-B15D-94DB-0316-20AA30DC303C}"/>
          </ac:spMkLst>
        </pc:spChg>
        <pc:picChg chg="add mod">
          <ac:chgData name="Liad Magen" userId="8aa9b3a3e9f3298e" providerId="LiveId" clId="{0632508D-B8B1-45FE-9445-A5847F58FF90}" dt="2025-12-01T23:02:11.937" v="3432" actId="1076"/>
          <ac:picMkLst>
            <pc:docMk/>
            <pc:sldMk cId="1590483760" sldId="284"/>
            <ac:picMk id="6" creationId="{3D849782-A490-E020-C5CD-5BFA35590EDD}"/>
          </ac:picMkLst>
        </pc:picChg>
        <pc:picChg chg="add mod">
          <ac:chgData name="Liad Magen" userId="8aa9b3a3e9f3298e" providerId="LiveId" clId="{0632508D-B8B1-45FE-9445-A5847F58FF90}" dt="2025-12-01T23:02:20.175" v="3434" actId="1076"/>
          <ac:picMkLst>
            <pc:docMk/>
            <pc:sldMk cId="1590483760" sldId="284"/>
            <ac:picMk id="8" creationId="{224E8B9C-1C13-37B9-33F6-60AC3B193D04}"/>
          </ac:picMkLst>
        </pc:picChg>
        <pc:picChg chg="add mod">
          <ac:chgData name="Liad Magen" userId="8aa9b3a3e9f3298e" providerId="LiveId" clId="{0632508D-B8B1-45FE-9445-A5847F58FF90}" dt="2025-12-01T23:02:42.960" v="3438" actId="1076"/>
          <ac:picMkLst>
            <pc:docMk/>
            <pc:sldMk cId="1590483760" sldId="284"/>
            <ac:picMk id="10" creationId="{BA717D9F-8661-FB0B-0775-D6664767E4B1}"/>
          </ac:picMkLst>
        </pc:picChg>
      </pc:sldChg>
      <pc:sldChg chg="addSp delSp modSp new mod">
        <pc:chgData name="Liad Magen" userId="8aa9b3a3e9f3298e" providerId="LiveId" clId="{0632508D-B8B1-45FE-9445-A5847F58FF90}" dt="2025-12-01T23:06:51.934" v="3689" actId="12100"/>
        <pc:sldMkLst>
          <pc:docMk/>
          <pc:sldMk cId="3847493267" sldId="285"/>
        </pc:sldMkLst>
        <pc:spChg chg="mod">
          <ac:chgData name="Liad Magen" userId="8aa9b3a3e9f3298e" providerId="LiveId" clId="{0632508D-B8B1-45FE-9445-A5847F58FF90}" dt="2025-12-01T23:05:16.324" v="3529" actId="20577"/>
          <ac:spMkLst>
            <pc:docMk/>
            <pc:sldMk cId="3847493267" sldId="285"/>
            <ac:spMk id="2" creationId="{3B404F80-B177-58DE-BE56-DDB152BB5C4F}"/>
          </ac:spMkLst>
        </pc:spChg>
        <pc:spChg chg="del mod">
          <ac:chgData name="Liad Magen" userId="8aa9b3a3e9f3298e" providerId="LiveId" clId="{0632508D-B8B1-45FE-9445-A5847F58FF90}" dt="2025-12-01T23:06:48.428" v="3688" actId="12084"/>
          <ac:spMkLst>
            <pc:docMk/>
            <pc:sldMk cId="3847493267" sldId="285"/>
            <ac:spMk id="3" creationId="{9ED6BD1C-0E84-FE6D-D4B8-EAE4C5FFD541}"/>
          </ac:spMkLst>
        </pc:spChg>
        <pc:graphicFrameChg chg="add mod">
          <ac:chgData name="Liad Magen" userId="8aa9b3a3e9f3298e" providerId="LiveId" clId="{0632508D-B8B1-45FE-9445-A5847F58FF90}" dt="2025-12-01T23:06:51.934" v="3689" actId="12100"/>
          <ac:graphicFrameMkLst>
            <pc:docMk/>
            <pc:sldMk cId="3847493267" sldId="285"/>
            <ac:graphicFrameMk id="4" creationId="{B9E3D581-6678-DF3E-B093-8CFF9B27FB9E}"/>
          </ac:graphicFrameMkLst>
        </pc:graphicFrameChg>
      </pc:sldChg>
      <pc:sldChg chg="addSp delSp modSp new mod">
        <pc:chgData name="Liad Magen" userId="8aa9b3a3e9f3298e" providerId="LiveId" clId="{0632508D-B8B1-45FE-9445-A5847F58FF90}" dt="2025-12-01T23:09:20.935" v="3712" actId="1076"/>
        <pc:sldMkLst>
          <pc:docMk/>
          <pc:sldMk cId="3059210200" sldId="286"/>
        </pc:sldMkLst>
        <pc:spChg chg="mod">
          <ac:chgData name="Liad Magen" userId="8aa9b3a3e9f3298e" providerId="LiveId" clId="{0632508D-B8B1-45FE-9445-A5847F58FF90}" dt="2025-12-01T23:09:14.834" v="3710" actId="20577"/>
          <ac:spMkLst>
            <pc:docMk/>
            <pc:sldMk cId="3059210200" sldId="286"/>
            <ac:spMk id="2" creationId="{E2461E48-FFCB-450E-D76B-41EB91E2D606}"/>
          </ac:spMkLst>
        </pc:spChg>
        <pc:spChg chg="del">
          <ac:chgData name="Liad Magen" userId="8aa9b3a3e9f3298e" providerId="LiveId" clId="{0632508D-B8B1-45FE-9445-A5847F58FF90}" dt="2025-12-01T23:08:40.926" v="3691"/>
          <ac:spMkLst>
            <pc:docMk/>
            <pc:sldMk cId="3059210200" sldId="286"/>
            <ac:spMk id="3" creationId="{EB6C8404-D0A1-4A4D-6DD4-72E81EE0465B}"/>
          </ac:spMkLst>
        </pc:spChg>
        <pc:spChg chg="mod">
          <ac:chgData name="Liad Magen" userId="8aa9b3a3e9f3298e" providerId="LiveId" clId="{0632508D-B8B1-45FE-9445-A5847F58FF90}" dt="2025-12-01T23:09:08.292" v="3696" actId="113"/>
          <ac:spMkLst>
            <pc:docMk/>
            <pc:sldMk cId="3059210200" sldId="286"/>
            <ac:spMk id="4" creationId="{0B83E3FF-F8EA-AAAD-CF4A-25B3FF596FC6}"/>
          </ac:spMkLst>
        </pc:spChg>
        <pc:picChg chg="add mod">
          <ac:chgData name="Liad Magen" userId="8aa9b3a3e9f3298e" providerId="LiveId" clId="{0632508D-B8B1-45FE-9445-A5847F58FF90}" dt="2025-12-01T23:09:20.935" v="3712" actId="1076"/>
          <ac:picMkLst>
            <pc:docMk/>
            <pc:sldMk cId="3059210200" sldId="286"/>
            <ac:picMk id="5" creationId="{F43EA22F-BF35-7E85-B1EB-F02DD837DADE}"/>
          </ac:picMkLst>
        </pc:picChg>
      </pc:sldChg>
      <pc:sldChg chg="addSp delSp modSp new mod">
        <pc:chgData name="Liad Magen" userId="8aa9b3a3e9f3298e" providerId="LiveId" clId="{0632508D-B8B1-45FE-9445-A5847F58FF90}" dt="2025-12-01T23:23:09.380" v="3866" actId="404"/>
        <pc:sldMkLst>
          <pc:docMk/>
          <pc:sldMk cId="2209478611" sldId="287"/>
        </pc:sldMkLst>
        <pc:spChg chg="mod">
          <ac:chgData name="Liad Magen" userId="8aa9b3a3e9f3298e" providerId="LiveId" clId="{0632508D-B8B1-45FE-9445-A5847F58FF90}" dt="2025-12-01T23:21:46.523" v="3848" actId="20577"/>
          <ac:spMkLst>
            <pc:docMk/>
            <pc:sldMk cId="2209478611" sldId="287"/>
            <ac:spMk id="2" creationId="{C8619D0B-9731-B872-4456-7B5DC28986E3}"/>
          </ac:spMkLst>
        </pc:spChg>
        <pc:spChg chg="del">
          <ac:chgData name="Liad Magen" userId="8aa9b3a3e9f3298e" providerId="LiveId" clId="{0632508D-B8B1-45FE-9445-A5847F58FF90}" dt="2025-12-01T23:21:00.900" v="3815"/>
          <ac:spMkLst>
            <pc:docMk/>
            <pc:sldMk cId="2209478611" sldId="287"/>
            <ac:spMk id="3" creationId="{CB054C59-ADD9-903A-0CD1-96EB3B76002B}"/>
          </ac:spMkLst>
        </pc:spChg>
        <pc:spChg chg="add mod">
          <ac:chgData name="Liad Magen" userId="8aa9b3a3e9f3298e" providerId="LiveId" clId="{0632508D-B8B1-45FE-9445-A5847F58FF90}" dt="2025-12-01T23:23:09.380" v="3866" actId="404"/>
          <ac:spMkLst>
            <pc:docMk/>
            <pc:sldMk cId="2209478611" sldId="287"/>
            <ac:spMk id="5" creationId="{8B183DED-B84E-BBEC-EA63-5FC1AACA9B3F}"/>
          </ac:spMkLst>
        </pc:spChg>
        <pc:picChg chg="add mod">
          <ac:chgData name="Liad Magen" userId="8aa9b3a3e9f3298e" providerId="LiveId" clId="{0632508D-B8B1-45FE-9445-A5847F58FF90}" dt="2025-12-01T23:22:48.297" v="3862" actId="1076"/>
          <ac:picMkLst>
            <pc:docMk/>
            <pc:sldMk cId="2209478611" sldId="287"/>
            <ac:picMk id="6146" creationId="{5BAEA73B-F071-D943-1B30-FCEB76DAEA13}"/>
          </ac:picMkLst>
        </pc:picChg>
        <pc:picChg chg="add">
          <ac:chgData name="Liad Magen" userId="8aa9b3a3e9f3298e" providerId="LiveId" clId="{0632508D-B8B1-45FE-9445-A5847F58FF90}" dt="2025-12-01T23:22:10.968" v="3850"/>
          <ac:picMkLst>
            <pc:docMk/>
            <pc:sldMk cId="2209478611" sldId="287"/>
            <ac:picMk id="6148" creationId="{73460381-82EE-039B-65ED-FFEA02550801}"/>
          </ac:picMkLst>
        </pc:picChg>
        <pc:picChg chg="add mod">
          <ac:chgData name="Liad Magen" userId="8aa9b3a3e9f3298e" providerId="LiveId" clId="{0632508D-B8B1-45FE-9445-A5847F58FF90}" dt="2025-12-01T23:22:46.235" v="3861" actId="14100"/>
          <ac:picMkLst>
            <pc:docMk/>
            <pc:sldMk cId="2209478611" sldId="287"/>
            <ac:picMk id="6150" creationId="{66A397C1-F626-201C-F588-634525FA361B}"/>
          </ac:picMkLst>
        </pc:picChg>
      </pc:sldChg>
      <pc:sldChg chg="addSp delSp modSp add del mod ord modClrScheme chgLayout">
        <pc:chgData name="Liad Magen" userId="8aa9b3a3e9f3298e" providerId="LiveId" clId="{0632508D-B8B1-45FE-9445-A5847F58FF90}" dt="2025-12-01T23:11:33.380" v="3735"/>
        <pc:sldMkLst>
          <pc:docMk/>
          <pc:sldMk cId="4235594783" sldId="388"/>
        </pc:sldMkLst>
        <pc:spChg chg="add mod">
          <ac:chgData name="Liad Magen" userId="8aa9b3a3e9f3298e" providerId="LiveId" clId="{0632508D-B8B1-45FE-9445-A5847F58FF90}" dt="2025-12-01T23:11:27.705" v="3733" actId="14100"/>
          <ac:spMkLst>
            <pc:docMk/>
            <pc:sldMk cId="4235594783" sldId="388"/>
            <ac:spMk id="3" creationId="{517CD568-A86E-17B6-A37C-DACBECCD8EFD}"/>
          </ac:spMkLst>
        </pc:spChg>
        <pc:spChg chg="del mod">
          <ac:chgData name="Liad Magen" userId="8aa9b3a3e9f3298e" providerId="LiveId" clId="{0632508D-B8B1-45FE-9445-A5847F58FF90}" dt="2025-12-01T23:10:38.938" v="3721"/>
          <ac:spMkLst>
            <pc:docMk/>
            <pc:sldMk cId="4235594783" sldId="388"/>
            <ac:spMk id="433" creationId="{00000000-0000-0000-0000-000000000000}"/>
          </ac:spMkLst>
        </pc:spChg>
        <pc:spChg chg="mod ord">
          <ac:chgData name="Liad Magen" userId="8aa9b3a3e9f3298e" providerId="LiveId" clId="{0632508D-B8B1-45FE-9445-A5847F58FF90}" dt="2025-12-01T23:10:31.193" v="3717" actId="700"/>
          <ac:spMkLst>
            <pc:docMk/>
            <pc:sldMk cId="4235594783" sldId="388"/>
            <ac:spMk id="434" creationId="{00000000-0000-0000-0000-000000000000}"/>
          </ac:spMkLst>
        </pc:spChg>
        <pc:picChg chg="mod">
          <ac:chgData name="Liad Magen" userId="8aa9b3a3e9f3298e" providerId="LiveId" clId="{0632508D-B8B1-45FE-9445-A5847F58FF90}" dt="2025-12-01T23:11:21.700" v="3732" actId="1076"/>
          <ac:picMkLst>
            <pc:docMk/>
            <pc:sldMk cId="4235594783" sldId="388"/>
            <ac:picMk id="432" creationId="{00000000-0000-0000-0000-000000000000}"/>
          </ac:picMkLst>
        </pc:picChg>
      </pc:sldChg>
      <pc:sldChg chg="addSp delSp modSp new mod modClrScheme modShow chgLayout">
        <pc:chgData name="Liad Magen" userId="8aa9b3a3e9f3298e" providerId="LiveId" clId="{0632508D-B8B1-45FE-9445-A5847F58FF90}" dt="2025-12-01T23:12:38.965" v="3740" actId="729"/>
        <pc:sldMkLst>
          <pc:docMk/>
          <pc:sldMk cId="3731654095" sldId="389"/>
        </pc:sldMkLst>
        <pc:spChg chg="del mod ord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2" creationId="{F5AE55E9-1421-6BA2-5B55-DF1865DB2D0B}"/>
          </ac:spMkLst>
        </pc:spChg>
        <pc:spChg chg="del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3" creationId="{64CCCA1E-75CC-BF22-81CA-EBF767CC28F1}"/>
          </ac:spMkLst>
        </pc:spChg>
        <pc:spChg chg="del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4" creationId="{6130C2BE-13AB-C14B-3953-98DC46CD5503}"/>
          </ac:spMkLst>
        </pc:spChg>
        <pc:spChg chg="del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5" creationId="{5B7E771A-6557-7575-696F-FB1112104B1E}"/>
          </ac:spMkLst>
        </pc:spChg>
        <pc:spChg chg="add mod ord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6" creationId="{0E2E38E9-555F-8A11-3C2E-5C7E0CBC3689}"/>
          </ac:spMkLst>
        </pc:spChg>
        <pc:picChg chg="add mod">
          <ac:chgData name="Liad Magen" userId="8aa9b3a3e9f3298e" providerId="LiveId" clId="{0632508D-B8B1-45FE-9445-A5847F58FF90}" dt="2025-12-01T23:12:34.032" v="3739" actId="1076"/>
          <ac:picMkLst>
            <pc:docMk/>
            <pc:sldMk cId="3731654095" sldId="389"/>
            <ac:picMk id="7" creationId="{73B5A4F2-F5B1-C836-3821-0D31FB5C3EF4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3:23:44.983" v="3869" actId="1076"/>
        <pc:sldMkLst>
          <pc:docMk/>
          <pc:sldMk cId="2268346080" sldId="390"/>
        </pc:sldMkLst>
        <pc:spChg chg="del mod ord">
          <ac:chgData name="Liad Magen" userId="8aa9b3a3e9f3298e" providerId="LiveId" clId="{0632508D-B8B1-45FE-9445-A5847F58FF90}" dt="2025-12-01T23:13:36.315" v="3743" actId="700"/>
          <ac:spMkLst>
            <pc:docMk/>
            <pc:sldMk cId="2268346080" sldId="390"/>
            <ac:spMk id="2" creationId="{CE5AE079-365B-DDAC-242D-265E18529104}"/>
          </ac:spMkLst>
        </pc:spChg>
        <pc:spChg chg="del">
          <ac:chgData name="Liad Magen" userId="8aa9b3a3e9f3298e" providerId="LiveId" clId="{0632508D-B8B1-45FE-9445-A5847F58FF90}" dt="2025-12-01T23:13:36.315" v="3743" actId="700"/>
          <ac:spMkLst>
            <pc:docMk/>
            <pc:sldMk cId="2268346080" sldId="390"/>
            <ac:spMk id="3" creationId="{94234A65-357F-2EFF-0187-B4E94668ADF3}"/>
          </ac:spMkLst>
        </pc:spChg>
        <pc:spChg chg="del">
          <ac:chgData name="Liad Magen" userId="8aa9b3a3e9f3298e" providerId="LiveId" clId="{0632508D-B8B1-45FE-9445-A5847F58FF90}" dt="2025-12-01T23:13:36.315" v="3743" actId="700"/>
          <ac:spMkLst>
            <pc:docMk/>
            <pc:sldMk cId="2268346080" sldId="390"/>
            <ac:spMk id="4" creationId="{0CCAA2F0-CD7A-DCE1-C9D8-6A0840C576B5}"/>
          </ac:spMkLst>
        </pc:spChg>
        <pc:spChg chg="add mod ord">
          <ac:chgData name="Liad Magen" userId="8aa9b3a3e9f3298e" providerId="LiveId" clId="{0632508D-B8B1-45FE-9445-A5847F58FF90}" dt="2025-12-01T23:13:55.806" v="3777" actId="20577"/>
          <ac:spMkLst>
            <pc:docMk/>
            <pc:sldMk cId="2268346080" sldId="390"/>
            <ac:spMk id="6" creationId="{191F50E5-48E7-C920-00F2-75206B7904B1}"/>
          </ac:spMkLst>
        </pc:spChg>
        <pc:spChg chg="add mod">
          <ac:chgData name="Liad Magen" userId="8aa9b3a3e9f3298e" providerId="LiveId" clId="{0632508D-B8B1-45FE-9445-A5847F58FF90}" dt="2025-12-01T23:23:44.983" v="3869" actId="1076"/>
          <ac:spMkLst>
            <pc:docMk/>
            <pc:sldMk cId="2268346080" sldId="390"/>
            <ac:spMk id="8" creationId="{B633BE64-4BF1-79DC-D1E8-9D8F8D3086D8}"/>
          </ac:spMkLst>
        </pc:spChg>
        <pc:picChg chg="add mod">
          <ac:chgData name="Liad Magen" userId="8aa9b3a3e9f3298e" providerId="LiveId" clId="{0632508D-B8B1-45FE-9445-A5847F58FF90}" dt="2025-12-01T23:13:44.123" v="3746" actId="1076"/>
          <ac:picMkLst>
            <pc:docMk/>
            <pc:sldMk cId="2268346080" sldId="390"/>
            <ac:picMk id="5" creationId="{034D0D3C-130E-C8C7-DE26-22B155E2937B}"/>
          </ac:picMkLst>
        </pc:picChg>
      </pc:sldChg>
      <pc:sldChg chg="new del">
        <pc:chgData name="Liad Magen" userId="8aa9b3a3e9f3298e" providerId="LiveId" clId="{0632508D-B8B1-45FE-9445-A5847F58FF90}" dt="2025-12-01T23:14:53.514" v="3781" actId="47"/>
        <pc:sldMkLst>
          <pc:docMk/>
          <pc:sldMk cId="887994895" sldId="391"/>
        </pc:sldMkLst>
      </pc:sldChg>
      <pc:sldChg chg="new del">
        <pc:chgData name="Liad Magen" userId="8aa9b3a3e9f3298e" providerId="LiveId" clId="{0632508D-B8B1-45FE-9445-A5847F58FF90}" dt="2025-12-01T23:15:12.859" v="3786" actId="47"/>
        <pc:sldMkLst>
          <pc:docMk/>
          <pc:sldMk cId="966815896" sldId="391"/>
        </pc:sldMkLst>
      </pc:sldChg>
      <pc:sldChg chg="new del">
        <pc:chgData name="Liad Magen" userId="8aa9b3a3e9f3298e" providerId="LiveId" clId="{0632508D-B8B1-45FE-9445-A5847F58FF90}" dt="2025-12-01T23:14:38.282" v="3779" actId="680"/>
        <pc:sldMkLst>
          <pc:docMk/>
          <pc:sldMk cId="3074468525" sldId="391"/>
        </pc:sldMkLst>
      </pc:sldChg>
      <pc:sldChg chg="addSp delSp modSp add del mod ord modClrScheme modAnim chgLayout">
        <pc:chgData name="Liad Magen" userId="8aa9b3a3e9f3298e" providerId="LiveId" clId="{0632508D-B8B1-45FE-9445-A5847F58FF90}" dt="2025-12-01T23:23:52.130" v="3871"/>
        <pc:sldMkLst>
          <pc:docMk/>
          <pc:sldMk cId="937142130" sldId="392"/>
        </pc:sldMkLst>
        <pc:spChg chg="del">
          <ac:chgData name="Liad Magen" userId="8aa9b3a3e9f3298e" providerId="LiveId" clId="{0632508D-B8B1-45FE-9445-A5847F58FF90}" dt="2025-12-01T23:15:35.838" v="3806" actId="478"/>
          <ac:spMkLst>
            <pc:docMk/>
            <pc:sldMk cId="937142130" sldId="392"/>
            <ac:spMk id="2" creationId="{EEB86DBD-A8C0-50DC-F1A2-20142918BFB7}"/>
          </ac:spMkLst>
        </pc:spChg>
        <pc:spChg chg="add mod ord">
          <ac:chgData name="Liad Magen" userId="8aa9b3a3e9f3298e" providerId="LiveId" clId="{0632508D-B8B1-45FE-9445-A5847F58FF90}" dt="2025-12-01T23:15:31.935" v="3805" actId="20577"/>
          <ac:spMkLst>
            <pc:docMk/>
            <pc:sldMk cId="937142130" sldId="392"/>
            <ac:spMk id="3" creationId="{2238BEDC-4936-C235-0537-8A3ED2CF53B2}"/>
          </ac:spMkLst>
        </pc:spChg>
        <pc:spChg chg="add mod">
          <ac:chgData name="Liad Magen" userId="8aa9b3a3e9f3298e" providerId="LiveId" clId="{0632508D-B8B1-45FE-9445-A5847F58FF90}" dt="2025-12-01T23:16:02.186" v="3813" actId="207"/>
          <ac:spMkLst>
            <pc:docMk/>
            <pc:sldMk cId="937142130" sldId="392"/>
            <ac:spMk id="4" creationId="{03346754-C40D-2C61-5B36-0C09F63E7744}"/>
          </ac:spMkLst>
        </pc:spChg>
        <pc:picChg chg="mod">
          <ac:chgData name="Liad Magen" userId="8aa9b3a3e9f3298e" providerId="LiveId" clId="{0632508D-B8B1-45FE-9445-A5847F58FF90}" dt="2025-12-01T23:15:49.282" v="3810" actId="1076"/>
          <ac:picMkLst>
            <pc:docMk/>
            <pc:sldMk cId="937142130" sldId="392"/>
            <ac:picMk id="1026" creationId="{C69E07D4-CE94-B3D6-38BA-8C1D2FD975C9}"/>
          </ac:picMkLst>
        </pc:picChg>
      </pc:sldChg>
      <pc:sldChg chg="addSp modSp new mod">
        <pc:chgData name="Liad Magen" userId="8aa9b3a3e9f3298e" providerId="LiveId" clId="{0632508D-B8B1-45FE-9445-A5847F58FF90}" dt="2025-12-01T23:24:37.768" v="3876" actId="1076"/>
        <pc:sldMkLst>
          <pc:docMk/>
          <pc:sldMk cId="3200777808" sldId="393"/>
        </pc:sldMkLst>
        <pc:spChg chg="add mod">
          <ac:chgData name="Liad Magen" userId="8aa9b3a3e9f3298e" providerId="LiveId" clId="{0632508D-B8B1-45FE-9445-A5847F58FF90}" dt="2025-12-01T23:24:37.768" v="3876" actId="1076"/>
          <ac:spMkLst>
            <pc:docMk/>
            <pc:sldMk cId="3200777808" sldId="393"/>
            <ac:spMk id="4" creationId="{392D82F8-05DC-37A3-885D-D9CD31204AA1}"/>
          </ac:spMkLst>
        </pc:spChg>
      </pc:sldChg>
      <pc:sldChg chg="modSp new mod">
        <pc:chgData name="Liad Magen" userId="8aa9b3a3e9f3298e" providerId="LiveId" clId="{0632508D-B8B1-45FE-9445-A5847F58FF90}" dt="2025-12-01T23:28:18.551" v="4329" actId="14"/>
        <pc:sldMkLst>
          <pc:docMk/>
          <pc:sldMk cId="2299954021" sldId="394"/>
        </pc:sldMkLst>
        <pc:spChg chg="mod">
          <ac:chgData name="Liad Magen" userId="8aa9b3a3e9f3298e" providerId="LiveId" clId="{0632508D-B8B1-45FE-9445-A5847F58FF90}" dt="2025-12-01T23:26:23.303" v="4038" actId="20577"/>
          <ac:spMkLst>
            <pc:docMk/>
            <pc:sldMk cId="2299954021" sldId="394"/>
            <ac:spMk id="2" creationId="{93CAB849-A4B3-9712-B798-377F79E97D54}"/>
          </ac:spMkLst>
        </pc:spChg>
        <pc:spChg chg="mod">
          <ac:chgData name="Liad Magen" userId="8aa9b3a3e9f3298e" providerId="LiveId" clId="{0632508D-B8B1-45FE-9445-A5847F58FF90}" dt="2025-12-01T23:28:18.551" v="4329" actId="14"/>
          <ac:spMkLst>
            <pc:docMk/>
            <pc:sldMk cId="2299954021" sldId="394"/>
            <ac:spMk id="3" creationId="{9F5E5230-C075-B345-EAE0-442DDF26BA62}"/>
          </ac:spMkLst>
        </pc:spChg>
      </pc:sldChg>
      <pc:sldChg chg="addSp delSp modSp new mod">
        <pc:chgData name="Liad Magen" userId="8aa9b3a3e9f3298e" providerId="LiveId" clId="{0632508D-B8B1-45FE-9445-A5847F58FF90}" dt="2025-12-01T23:33:23.682" v="4919" actId="20577"/>
        <pc:sldMkLst>
          <pc:docMk/>
          <pc:sldMk cId="811868381" sldId="395"/>
        </pc:sldMkLst>
        <pc:spChg chg="mod">
          <ac:chgData name="Liad Magen" userId="8aa9b3a3e9f3298e" providerId="LiveId" clId="{0632508D-B8B1-45FE-9445-A5847F58FF90}" dt="2025-12-01T23:33:23.682" v="4919" actId="20577"/>
          <ac:spMkLst>
            <pc:docMk/>
            <pc:sldMk cId="811868381" sldId="395"/>
            <ac:spMk id="2" creationId="{769292A1-DA73-C403-9C02-D5D0FF40CCFE}"/>
          </ac:spMkLst>
        </pc:spChg>
        <pc:spChg chg="add del">
          <ac:chgData name="Liad Magen" userId="8aa9b3a3e9f3298e" providerId="LiveId" clId="{0632508D-B8B1-45FE-9445-A5847F58FF90}" dt="2025-12-01T23:28:53.890" v="4333" actId="3680"/>
          <ac:spMkLst>
            <pc:docMk/>
            <pc:sldMk cId="811868381" sldId="395"/>
            <ac:spMk id="3" creationId="{944D90FB-51FF-9D1D-D37D-D372CFE0176C}"/>
          </ac:spMkLst>
        </pc:spChg>
        <pc:graphicFrameChg chg="add del mod ord modGraphic">
          <ac:chgData name="Liad Magen" userId="8aa9b3a3e9f3298e" providerId="LiveId" clId="{0632508D-B8B1-45FE-9445-A5847F58FF90}" dt="2025-12-01T23:28:39.460" v="4332" actId="3680"/>
          <ac:graphicFrameMkLst>
            <pc:docMk/>
            <pc:sldMk cId="811868381" sldId="395"/>
            <ac:graphicFrameMk id="4" creationId="{E02BD01F-350B-3732-B709-92A008F9229D}"/>
          </ac:graphicFrameMkLst>
        </pc:graphicFrameChg>
        <pc:graphicFrameChg chg="add mod ord modGraphic">
          <ac:chgData name="Liad Magen" userId="8aa9b3a3e9f3298e" providerId="LiveId" clId="{0632508D-B8B1-45FE-9445-A5847F58FF90}" dt="2025-12-01T23:32:49.787" v="4882" actId="313"/>
          <ac:graphicFrameMkLst>
            <pc:docMk/>
            <pc:sldMk cId="811868381" sldId="395"/>
            <ac:graphicFrameMk id="5" creationId="{135A2742-A120-B91A-2DC8-AC609A9A3684}"/>
          </ac:graphicFrameMkLst>
        </pc:graphicFrameChg>
      </pc:sldChg>
      <pc:sldChg chg="modSp new mod">
        <pc:chgData name="Liad Magen" userId="8aa9b3a3e9f3298e" providerId="LiveId" clId="{0632508D-B8B1-45FE-9445-A5847F58FF90}" dt="2025-12-01T23:34:58.315" v="5121" actId="20577"/>
        <pc:sldMkLst>
          <pc:docMk/>
          <pc:sldMk cId="2098745500" sldId="396"/>
        </pc:sldMkLst>
        <pc:spChg chg="mod">
          <ac:chgData name="Liad Magen" userId="8aa9b3a3e9f3298e" providerId="LiveId" clId="{0632508D-B8B1-45FE-9445-A5847F58FF90}" dt="2025-12-01T23:33:12.141" v="4898" actId="20577"/>
          <ac:spMkLst>
            <pc:docMk/>
            <pc:sldMk cId="2098745500" sldId="396"/>
            <ac:spMk id="2" creationId="{C420AF20-195B-6EC9-6775-C6B38A66B462}"/>
          </ac:spMkLst>
        </pc:spChg>
        <pc:spChg chg="mod">
          <ac:chgData name="Liad Magen" userId="8aa9b3a3e9f3298e" providerId="LiveId" clId="{0632508D-B8B1-45FE-9445-A5847F58FF90}" dt="2025-12-01T23:34:58.315" v="5121" actId="20577"/>
          <ac:spMkLst>
            <pc:docMk/>
            <pc:sldMk cId="2098745500" sldId="396"/>
            <ac:spMk id="3" creationId="{94AEF1C4-E6DD-182E-756C-EDAC8BF97F34}"/>
          </ac:spMkLst>
        </pc:spChg>
      </pc:sldChg>
      <pc:sldMasterChg chg="delSldLayout modSldLayout">
        <pc:chgData name="Liad Magen" userId="8aa9b3a3e9f3298e" providerId="LiveId" clId="{0632508D-B8B1-45FE-9445-A5847F58FF90}" dt="2025-12-01T22:31:46.900" v="2264" actId="47"/>
        <pc:sldMasterMkLst>
          <pc:docMk/>
          <pc:sldMasterMk cId="1779196283" sldId="2147483749"/>
        </pc:sldMasterMkLst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3872176970" sldId="2147483794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5" creationId="{A2CE5A2B-F702-5FE6-946A-D4E1A95C3A52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8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9" creationId="{A2CE5A2B-F702-5FE6-946A-D4E1A95C3A52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10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11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12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14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3872176970" sldId="2147483794"/>
              <ac:picMk id="2" creationId="{0CAB1999-55E8-2B22-19DF-3A4AF01D351B}"/>
            </ac:picMkLst>
          </pc:pic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3872176970" sldId="2147483794"/>
              <ac:picMk id="4" creationId="{49516FE5-CFC9-B8F5-CE53-5E915E7719DB}"/>
            </ac:picMkLst>
          </pc:picChg>
        </pc:sldLayoutChg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4166392478" sldId="2147483795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9" creationId="{616860A7-EE66-5676-E646-33FE91ADD76B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2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4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5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6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9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23" creationId="{616860A7-EE66-5676-E646-33FE91ADD76B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4166392478" sldId="2147483795"/>
              <ac:picMk id="2" creationId="{91BD6A23-B8E8-B3E0-6320-3036109C4CA8}"/>
            </ac:picMkLst>
          </pc:pic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4166392478" sldId="2147483795"/>
              <ac:picMk id="5" creationId="{A0D0376C-B20E-A5E2-AD28-2D1798A1FE69}"/>
            </ac:picMkLst>
          </pc:picChg>
        </pc:sldLayoutChg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2926735607" sldId="2147483796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2926735607" sldId="2147483796"/>
              <ac:spMk id="4" creationId="{494782E4-17B8-06A6-9E3E-12CBE12D302B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2926735607" sldId="2147483796"/>
              <ac:spMk id="9" creationId="{494782E4-17B8-06A6-9E3E-12CBE12D302B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2926735607" sldId="2147483796"/>
              <ac:spMk id="13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2926735607" sldId="2147483796"/>
              <ac:picMk id="5" creationId="{5B63D44A-0175-09C6-7738-F5E190CEEC72}"/>
            </ac:picMkLst>
          </pc:picChg>
          <pc:cxnChg chg="del">
            <ac:chgData name="Liad Magen" userId="8aa9b3a3e9f3298e" providerId="LiveId" clId="{0632508D-B8B1-45FE-9445-A5847F58FF90}" dt="2025-12-01T20:42:35.754" v="1170"/>
            <ac:cxnSpMkLst>
              <pc:docMk/>
              <pc:sldMasterMk cId="1779196283" sldId="2147483749"/>
              <pc:sldLayoutMk cId="2926735607" sldId="2147483796"/>
              <ac:cxnSpMk id="6" creationId="{56432C6C-3BE2-F1EB-BACB-81B1F32B0C59}"/>
            </ac:cxnSpMkLst>
          </pc:cxnChg>
        </pc:sldLayoutChg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964646233" sldId="2147483797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964646233" sldId="2147483797"/>
              <ac:spMk id="3" creationId="{C85DACF0-9329-EE51-C4B2-D56E9D65618C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964646233" sldId="2147483797"/>
              <ac:spMk id="5" creationId="{CD5A6129-3EB7-C2EF-13CC-93174B774994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964646233" sldId="2147483797"/>
              <ac:picMk id="7" creationId="{6FAEB39C-FA8D-3E5F-40D4-355E877B344C}"/>
            </ac:picMkLst>
          </pc:picChg>
        </pc:sldLayoutChg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1629785511" sldId="2147483798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1629785511" sldId="2147483798"/>
              <ac:spMk id="1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1629785511" sldId="2147483798"/>
              <ac:spMk id="18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1629785511" sldId="2147483798"/>
              <ac:spMk id="19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1629785511" sldId="2147483798"/>
              <ac:picMk id="3" creationId="{A1C3A13E-0068-FB95-27B5-E844A6E313E8}"/>
            </ac:picMkLst>
          </pc:picChg>
        </pc:sldLayoutChg>
        <pc:sldLayoutChg chg="del">
          <pc:chgData name="Liad Magen" userId="8aa9b3a3e9f3298e" providerId="LiveId" clId="{0632508D-B8B1-45FE-9445-A5847F58FF90}" dt="2025-12-01T22:31:46.900" v="2264" actId="47"/>
          <pc:sldLayoutMkLst>
            <pc:docMk/>
            <pc:sldMasterMk cId="1779196283" sldId="2147483749"/>
            <pc:sldLayoutMk cId="816257368" sldId="2147483799"/>
          </pc:sldLayoutMkLst>
        </pc:sldLayoutChg>
      </pc:sldMasterChg>
    </pc:docChg>
  </pc:docChgLst>
  <pc:docChgLst>
    <pc:chgData name="Liad MAGEN" userId="a28ad62c-1d94-4eb5-b386-eaad38743ab1" providerId="ADAL" clId="{9117B286-5063-43D7-8876-77366011EF37}"/>
    <pc:docChg chg="undo redo custSel mod addSld delSld modSld sldOrd modMainMaster addSection delSection modSection">
      <pc:chgData name="Liad MAGEN" userId="a28ad62c-1d94-4eb5-b386-eaad38743ab1" providerId="ADAL" clId="{9117B286-5063-43D7-8876-77366011EF37}" dt="2025-12-02T19:03:38.686" v="4009" actId="122"/>
      <pc:docMkLst>
        <pc:docMk/>
      </pc:docMkLst>
      <pc:sldChg chg="modSp mod">
        <pc:chgData name="Liad MAGEN" userId="a28ad62c-1d94-4eb5-b386-eaad38743ab1" providerId="ADAL" clId="{9117B286-5063-43D7-8876-77366011EF37}" dt="2025-12-02T15:24:19.594" v="468" actId="20577"/>
        <pc:sldMkLst>
          <pc:docMk/>
          <pc:sldMk cId="2441755005" sldId="257"/>
        </pc:sldMkLst>
        <pc:spChg chg="mod">
          <ac:chgData name="Liad MAGEN" userId="a28ad62c-1d94-4eb5-b386-eaad38743ab1" providerId="ADAL" clId="{9117B286-5063-43D7-8876-77366011EF37}" dt="2025-12-02T15:24:19.594" v="468" actId="20577"/>
          <ac:spMkLst>
            <pc:docMk/>
            <pc:sldMk cId="2441755005" sldId="257"/>
            <ac:spMk id="16" creationId="{13E650A3-CC87-FEE8-68A7-C78098492723}"/>
          </ac:spMkLst>
        </pc:spChg>
      </pc:sldChg>
      <pc:sldChg chg="del">
        <pc:chgData name="Liad MAGEN" userId="a28ad62c-1d94-4eb5-b386-eaad38743ab1" providerId="ADAL" clId="{9117B286-5063-43D7-8876-77366011EF37}" dt="2025-12-02T15:23:18.077" v="393" actId="18676"/>
        <pc:sldMkLst>
          <pc:docMk/>
          <pc:sldMk cId="263672026" sldId="258"/>
        </pc:sldMkLst>
      </pc:sldChg>
      <pc:sldChg chg="del">
        <pc:chgData name="Liad MAGEN" userId="a28ad62c-1d94-4eb5-b386-eaad38743ab1" providerId="ADAL" clId="{9117B286-5063-43D7-8876-77366011EF37}" dt="2025-12-02T15:23:18.077" v="393" actId="18676"/>
        <pc:sldMkLst>
          <pc:docMk/>
          <pc:sldMk cId="2969368604" sldId="259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878118311" sldId="260"/>
        </pc:sldMkLst>
      </pc:sldChg>
      <pc:sldChg chg="del">
        <pc:chgData name="Liad MAGEN" userId="a28ad62c-1d94-4eb5-b386-eaad38743ab1" providerId="ADAL" clId="{9117B286-5063-43D7-8876-77366011EF37}" dt="2025-12-02T15:23:14.810" v="392" actId="18676"/>
        <pc:sldMkLst>
          <pc:docMk/>
          <pc:sldMk cId="121552369" sldId="261"/>
        </pc:sldMkLst>
      </pc:sldChg>
      <pc:sldChg chg="del">
        <pc:chgData name="Liad MAGEN" userId="a28ad62c-1d94-4eb5-b386-eaad38743ab1" providerId="ADAL" clId="{9117B286-5063-43D7-8876-77366011EF37}" dt="2025-12-02T15:23:14.810" v="392" actId="18676"/>
        <pc:sldMkLst>
          <pc:docMk/>
          <pc:sldMk cId="3778661846" sldId="262"/>
        </pc:sldMkLst>
      </pc:sldChg>
      <pc:sldChg chg="addSp delSp modSp mod">
        <pc:chgData name="Liad MAGEN" userId="a28ad62c-1d94-4eb5-b386-eaad38743ab1" providerId="ADAL" clId="{9117B286-5063-43D7-8876-77366011EF37}" dt="2025-12-02T18:56:51.720" v="3828" actId="1076"/>
        <pc:sldMkLst>
          <pc:docMk/>
          <pc:sldMk cId="3309825000" sldId="263"/>
        </pc:sldMkLst>
        <pc:spChg chg="add mod">
          <ac:chgData name="Liad MAGEN" userId="a28ad62c-1d94-4eb5-b386-eaad38743ab1" providerId="ADAL" clId="{9117B286-5063-43D7-8876-77366011EF37}" dt="2025-12-02T16:19:35.515" v="1078" actId="20577"/>
          <ac:spMkLst>
            <pc:docMk/>
            <pc:sldMk cId="3309825000" sldId="263"/>
            <ac:spMk id="2" creationId="{77CD23EC-B040-CC41-E5D4-3F60B340D2D7}"/>
          </ac:spMkLst>
        </pc:spChg>
        <pc:spChg chg="del">
          <ac:chgData name="Liad MAGEN" userId="a28ad62c-1d94-4eb5-b386-eaad38743ab1" providerId="ADAL" clId="{9117B286-5063-43D7-8876-77366011EF37}" dt="2025-12-02T15:23:21.173" v="394" actId="478"/>
          <ac:spMkLst>
            <pc:docMk/>
            <pc:sldMk cId="3309825000" sldId="263"/>
            <ac:spMk id="7" creationId="{7D57BCEA-E8BB-22CF-9B0B-D9EA25AFCB35}"/>
          </ac:spMkLst>
        </pc:spChg>
        <pc:graphicFrameChg chg="del">
          <ac:chgData name="Liad MAGEN" userId="a28ad62c-1d94-4eb5-b386-eaad38743ab1" providerId="ADAL" clId="{9117B286-5063-43D7-8876-77366011EF37}" dt="2025-12-02T15:23:21.173" v="394" actId="478"/>
          <ac:graphicFrameMkLst>
            <pc:docMk/>
            <pc:sldMk cId="3309825000" sldId="263"/>
            <ac:graphicFrameMk id="3" creationId="{8FE32871-1F33-B6E1-4A59-476F3C3E5BFE}"/>
          </ac:graphicFrameMkLst>
        </pc:graphicFrameChg>
        <pc:graphicFrameChg chg="add mod modGraphic">
          <ac:chgData name="Liad MAGEN" userId="a28ad62c-1d94-4eb5-b386-eaad38743ab1" providerId="ADAL" clId="{9117B286-5063-43D7-8876-77366011EF37}" dt="2025-12-02T16:19:28.927" v="1072" actId="1076"/>
          <ac:graphicFrameMkLst>
            <pc:docMk/>
            <pc:sldMk cId="3309825000" sldId="263"/>
            <ac:graphicFrameMk id="5" creationId="{5E944B57-2F8E-8918-AB8E-4B8598327607}"/>
          </ac:graphicFrameMkLst>
        </pc:graphicFrameChg>
        <pc:graphicFrameChg chg="add mod modGraphic">
          <ac:chgData name="Liad MAGEN" userId="a28ad62c-1d94-4eb5-b386-eaad38743ab1" providerId="ADAL" clId="{9117B286-5063-43D7-8876-77366011EF37}" dt="2025-12-02T16:19:23.369" v="1071" actId="1076"/>
          <ac:graphicFrameMkLst>
            <pc:docMk/>
            <pc:sldMk cId="3309825000" sldId="263"/>
            <ac:graphicFrameMk id="8" creationId="{43D9EFF1-1D6F-A822-7605-4E7ABAA96137}"/>
          </ac:graphicFrameMkLst>
        </pc:graphicFrameChg>
        <pc:graphicFrameChg chg="del">
          <ac:chgData name="Liad MAGEN" userId="a28ad62c-1d94-4eb5-b386-eaad38743ab1" providerId="ADAL" clId="{9117B286-5063-43D7-8876-77366011EF37}" dt="2025-12-02T15:23:21.173" v="394" actId="478"/>
          <ac:graphicFrameMkLst>
            <pc:docMk/>
            <pc:sldMk cId="3309825000" sldId="263"/>
            <ac:graphicFrameMk id="9" creationId="{B29755EB-26E4-81E2-5DC0-09D4B8F35C57}"/>
          </ac:graphicFrameMkLst>
        </pc:graphicFrameChg>
        <pc:graphicFrameChg chg="del">
          <ac:chgData name="Liad MAGEN" userId="a28ad62c-1d94-4eb5-b386-eaad38743ab1" providerId="ADAL" clId="{9117B286-5063-43D7-8876-77366011EF37}" dt="2025-12-02T15:23:21.173" v="394" actId="478"/>
          <ac:graphicFrameMkLst>
            <pc:docMk/>
            <pc:sldMk cId="3309825000" sldId="263"/>
            <ac:graphicFrameMk id="11" creationId="{43EEC2B0-F293-31A5-8B78-C15BAB91230B}"/>
          </ac:graphicFrameMkLst>
        </pc:graphicFrameChg>
        <pc:graphicFrameChg chg="add mod modGraphic">
          <ac:chgData name="Liad MAGEN" userId="a28ad62c-1d94-4eb5-b386-eaad38743ab1" providerId="ADAL" clId="{9117B286-5063-43D7-8876-77366011EF37}" dt="2025-12-02T18:56:51.720" v="3828" actId="1076"/>
          <ac:graphicFrameMkLst>
            <pc:docMk/>
            <pc:sldMk cId="3309825000" sldId="263"/>
            <ac:graphicFrameMk id="12" creationId="{92DCA863-064C-E63C-D5C3-D14BA0C3BC23}"/>
          </ac:graphicFrameMkLst>
        </pc:graphicFrameChg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3981767803" sldId="264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3188520011" sldId="265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311197526" sldId="266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698958754" sldId="267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553022449" sldId="268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1562225434" sldId="269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930310683" sldId="270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648524490" sldId="271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275165792" sldId="272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4213844145" sldId="273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1607739831" sldId="274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3570572046" sldId="275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248736320" sldId="276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3197663898" sldId="277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778191811" sldId="279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939039818" sldId="280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3351348548" sldId="281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559874892" sldId="282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39447090" sldId="283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1590483760" sldId="284"/>
        </pc:sldMkLst>
      </pc:sldChg>
      <pc:sldChg chg="del">
        <pc:chgData name="Liad MAGEN" userId="a28ad62c-1d94-4eb5-b386-eaad38743ab1" providerId="ADAL" clId="{9117B286-5063-43D7-8876-77366011EF37}" dt="2025-12-02T15:23:14.810" v="392" actId="18676"/>
        <pc:sldMkLst>
          <pc:docMk/>
          <pc:sldMk cId="3847493267" sldId="285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3059210200" sldId="286"/>
        </pc:sldMkLst>
      </pc:sldChg>
      <pc:sldChg chg="del">
        <pc:chgData name="Liad MAGEN" userId="a28ad62c-1d94-4eb5-b386-eaad38743ab1" providerId="ADAL" clId="{9117B286-5063-43D7-8876-77366011EF37}" dt="2025-12-02T15:23:14.810" v="392" actId="18676"/>
        <pc:sldMkLst>
          <pc:docMk/>
          <pc:sldMk cId="2209478611" sldId="287"/>
        </pc:sldMkLst>
      </pc:sldChg>
      <pc:sldChg chg="del">
        <pc:chgData name="Liad MAGEN" userId="a28ad62c-1d94-4eb5-b386-eaad38743ab1" providerId="ADAL" clId="{9117B286-5063-43D7-8876-77366011EF37}" dt="2025-12-02T15:23:14.810" v="392" actId="18676"/>
        <pc:sldMkLst>
          <pc:docMk/>
          <pc:sldMk cId="4235594783" sldId="388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3731654095" sldId="389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2268346080" sldId="390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937142130" sldId="392"/>
        </pc:sldMkLst>
      </pc:sldChg>
      <pc:sldChg chg="addSp delSp modSp add mod modClrScheme modShow chgLayout">
        <pc:chgData name="Liad MAGEN" userId="a28ad62c-1d94-4eb5-b386-eaad38743ab1" providerId="ADAL" clId="{9117B286-5063-43D7-8876-77366011EF37}" dt="2025-12-02T18:50:02.552" v="3773" actId="700"/>
        <pc:sldMkLst>
          <pc:docMk/>
          <pc:sldMk cId="402402233" sldId="393"/>
        </pc:sldMkLst>
        <pc:spChg chg="del mod ord">
          <ac:chgData name="Liad MAGEN" userId="a28ad62c-1d94-4eb5-b386-eaad38743ab1" providerId="ADAL" clId="{9117B286-5063-43D7-8876-77366011EF37}" dt="2025-12-02T18:50:02.552" v="3773" actId="700"/>
          <ac:spMkLst>
            <pc:docMk/>
            <pc:sldMk cId="402402233" sldId="393"/>
            <ac:spMk id="2" creationId="{F4B9701C-AA59-39BE-7AF4-19987311AA18}"/>
          </ac:spMkLst>
        </pc:spChg>
        <pc:spChg chg="del">
          <ac:chgData name="Liad MAGEN" userId="a28ad62c-1d94-4eb5-b386-eaad38743ab1" providerId="ADAL" clId="{9117B286-5063-43D7-8876-77366011EF37}" dt="2025-12-02T18:50:02.552" v="3773" actId="700"/>
          <ac:spMkLst>
            <pc:docMk/>
            <pc:sldMk cId="402402233" sldId="393"/>
            <ac:spMk id="3" creationId="{5C9773D7-759A-785E-146F-8EC2FA65B96C}"/>
          </ac:spMkLst>
        </pc:spChg>
        <pc:spChg chg="add mod ord">
          <ac:chgData name="Liad MAGEN" userId="a28ad62c-1d94-4eb5-b386-eaad38743ab1" providerId="ADAL" clId="{9117B286-5063-43D7-8876-77366011EF37}" dt="2025-12-02T18:50:02.552" v="3773" actId="700"/>
          <ac:spMkLst>
            <pc:docMk/>
            <pc:sldMk cId="402402233" sldId="393"/>
            <ac:spMk id="4" creationId="{80DB1525-3B14-CAD5-CFA0-CBF88DEB39BA}"/>
          </ac:spMkLst>
        </pc:spChg>
      </pc:sldChg>
      <pc:sldChg chg="add del">
        <pc:chgData name="Liad MAGEN" userId="a28ad62c-1d94-4eb5-b386-eaad38743ab1" providerId="ADAL" clId="{9117B286-5063-43D7-8876-77366011EF37}" dt="2025-12-02T16:32:35.223" v="1082" actId="2696"/>
        <pc:sldMkLst>
          <pc:docMk/>
          <pc:sldMk cId="1344643914" sldId="393"/>
        </pc:sldMkLst>
      </pc:sldChg>
      <pc:sldChg chg="del">
        <pc:chgData name="Liad MAGEN" userId="a28ad62c-1d94-4eb5-b386-eaad38743ab1" providerId="ADAL" clId="{9117B286-5063-43D7-8876-77366011EF37}" dt="2025-12-02T15:23:12.370" v="391" actId="18676"/>
        <pc:sldMkLst>
          <pc:docMk/>
          <pc:sldMk cId="3200777808" sldId="393"/>
        </pc:sldMkLst>
      </pc:sldChg>
      <pc:sldChg chg="del">
        <pc:chgData name="Liad MAGEN" userId="a28ad62c-1d94-4eb5-b386-eaad38743ab1" providerId="ADAL" clId="{9117B286-5063-43D7-8876-77366011EF37}" dt="2025-12-02T15:23:14.810" v="392" actId="18676"/>
        <pc:sldMkLst>
          <pc:docMk/>
          <pc:sldMk cId="2299954021" sldId="394"/>
        </pc:sldMkLst>
      </pc:sldChg>
      <pc:sldChg chg="del">
        <pc:chgData name="Liad MAGEN" userId="a28ad62c-1d94-4eb5-b386-eaad38743ab1" providerId="ADAL" clId="{9117B286-5063-43D7-8876-77366011EF37}" dt="2025-12-02T15:23:14.810" v="392" actId="18676"/>
        <pc:sldMkLst>
          <pc:docMk/>
          <pc:sldMk cId="811868381" sldId="395"/>
        </pc:sldMkLst>
      </pc:sldChg>
      <pc:sldChg chg="modSp del mod">
        <pc:chgData name="Liad MAGEN" userId="a28ad62c-1d94-4eb5-b386-eaad38743ab1" providerId="ADAL" clId="{9117B286-5063-43D7-8876-77366011EF37}" dt="2025-12-02T15:23:14.810" v="392" actId="18676"/>
        <pc:sldMkLst>
          <pc:docMk/>
          <pc:sldMk cId="2098745500" sldId="396"/>
        </pc:sldMkLst>
        <pc:spChg chg="mod">
          <ac:chgData name="Liad MAGEN" userId="a28ad62c-1d94-4eb5-b386-eaad38743ab1" providerId="ADAL" clId="{9117B286-5063-43D7-8876-77366011EF37}" dt="2025-12-02T14:05:39.008" v="8" actId="404"/>
          <ac:spMkLst>
            <pc:docMk/>
            <pc:sldMk cId="2098745500" sldId="396"/>
            <ac:spMk id="3" creationId="{94AEF1C4-E6DD-182E-756C-EDAC8BF97F34}"/>
          </ac:spMkLst>
        </pc:spChg>
      </pc:sldChg>
      <pc:sldChg chg="addSp delSp modSp new mod modClrScheme chgLayout">
        <pc:chgData name="Liad MAGEN" userId="a28ad62c-1d94-4eb5-b386-eaad38743ab1" providerId="ADAL" clId="{9117B286-5063-43D7-8876-77366011EF37}" dt="2025-12-02T15:04:57.290" v="22" actId="20577"/>
        <pc:sldMkLst>
          <pc:docMk/>
          <pc:sldMk cId="3519946125" sldId="397"/>
        </pc:sldMkLst>
        <pc:spChg chg="del mod ord">
          <ac:chgData name="Liad MAGEN" userId="a28ad62c-1d94-4eb5-b386-eaad38743ab1" providerId="ADAL" clId="{9117B286-5063-43D7-8876-77366011EF37}" dt="2025-12-02T15:04:49.612" v="12" actId="700"/>
          <ac:spMkLst>
            <pc:docMk/>
            <pc:sldMk cId="3519946125" sldId="397"/>
            <ac:spMk id="2" creationId="{0B4F6BAA-D5AA-BE60-CFC8-753BC793803D}"/>
          </ac:spMkLst>
        </pc:spChg>
        <pc:spChg chg="del">
          <ac:chgData name="Liad MAGEN" userId="a28ad62c-1d94-4eb5-b386-eaad38743ab1" providerId="ADAL" clId="{9117B286-5063-43D7-8876-77366011EF37}" dt="2025-12-02T15:04:49.612" v="12" actId="700"/>
          <ac:spMkLst>
            <pc:docMk/>
            <pc:sldMk cId="3519946125" sldId="397"/>
            <ac:spMk id="3" creationId="{016E577D-9767-82C2-9819-DAA70E3BB1D6}"/>
          </ac:spMkLst>
        </pc:spChg>
        <pc:spChg chg="del">
          <ac:chgData name="Liad MAGEN" userId="a28ad62c-1d94-4eb5-b386-eaad38743ab1" providerId="ADAL" clId="{9117B286-5063-43D7-8876-77366011EF37}" dt="2025-12-02T15:04:49.612" v="12" actId="700"/>
          <ac:spMkLst>
            <pc:docMk/>
            <pc:sldMk cId="3519946125" sldId="397"/>
            <ac:spMk id="4" creationId="{D4F105B1-DEC2-7212-D02B-3F0921812D8E}"/>
          </ac:spMkLst>
        </pc:spChg>
        <pc:spChg chg="add mod ord">
          <ac:chgData name="Liad MAGEN" userId="a28ad62c-1d94-4eb5-b386-eaad38743ab1" providerId="ADAL" clId="{9117B286-5063-43D7-8876-77366011EF37}" dt="2025-12-02T15:04:57.290" v="22" actId="20577"/>
          <ac:spMkLst>
            <pc:docMk/>
            <pc:sldMk cId="3519946125" sldId="397"/>
            <ac:spMk id="5" creationId="{FAFF95CA-E221-9E9B-7E4D-AA629E871A2C}"/>
          </ac:spMkLst>
        </pc:spChg>
        <pc:picChg chg="add mod">
          <ac:chgData name="Liad MAGEN" userId="a28ad62c-1d94-4eb5-b386-eaad38743ab1" providerId="ADAL" clId="{9117B286-5063-43D7-8876-77366011EF37}" dt="2025-12-02T15:04:53.903" v="14" actId="1076"/>
          <ac:picMkLst>
            <pc:docMk/>
            <pc:sldMk cId="3519946125" sldId="397"/>
            <ac:picMk id="7" creationId="{7C8D5A76-D754-489A-F256-673EAE11A62C}"/>
          </ac:picMkLst>
        </pc:picChg>
      </pc:sldChg>
      <pc:sldChg chg="addSp delSp modSp add mod modClrScheme chgLayout">
        <pc:chgData name="Liad MAGEN" userId="a28ad62c-1d94-4eb5-b386-eaad38743ab1" providerId="ADAL" clId="{9117B286-5063-43D7-8876-77366011EF37}" dt="2025-12-02T15:18:03.228" v="312" actId="20577"/>
        <pc:sldMkLst>
          <pc:docMk/>
          <pc:sldMk cId="1310516844" sldId="398"/>
        </pc:sldMkLst>
        <pc:spChg chg="add mod ord">
          <ac:chgData name="Liad MAGEN" userId="a28ad62c-1d94-4eb5-b386-eaad38743ab1" providerId="ADAL" clId="{9117B286-5063-43D7-8876-77366011EF37}" dt="2025-12-02T15:18:03.228" v="312" actId="20577"/>
          <ac:spMkLst>
            <pc:docMk/>
            <pc:sldMk cId="1310516844" sldId="398"/>
            <ac:spMk id="2" creationId="{0F92B41C-D217-91AD-9745-D701DB3025D0}"/>
          </ac:spMkLst>
        </pc:spChg>
        <pc:spChg chg="add mod ord">
          <ac:chgData name="Liad MAGEN" userId="a28ad62c-1d94-4eb5-b386-eaad38743ab1" providerId="ADAL" clId="{9117B286-5063-43D7-8876-77366011EF37}" dt="2025-12-02T15:17:48.273" v="266" actId="700"/>
          <ac:spMkLst>
            <pc:docMk/>
            <pc:sldMk cId="1310516844" sldId="398"/>
            <ac:spMk id="3" creationId="{816B9565-F112-92F3-0655-EA1B8D13F50F}"/>
          </ac:spMkLst>
        </pc:spChg>
        <pc:spChg chg="add del mod ord">
          <ac:chgData name="Liad MAGEN" userId="a28ad62c-1d94-4eb5-b386-eaad38743ab1" providerId="ADAL" clId="{9117B286-5063-43D7-8876-77366011EF37}" dt="2025-12-02T15:17:50.604" v="268"/>
          <ac:spMkLst>
            <pc:docMk/>
            <pc:sldMk cId="1310516844" sldId="398"/>
            <ac:spMk id="4" creationId="{4615A97F-4611-6943-92F0-9A0C42117293}"/>
          </ac:spMkLst>
        </pc:spChg>
        <pc:spChg chg="mod ord">
          <ac:chgData name="Liad MAGEN" userId="a28ad62c-1d94-4eb5-b386-eaad38743ab1" providerId="ADAL" clId="{9117B286-5063-43D7-8876-77366011EF37}" dt="2025-12-02T15:17:48.273" v="266" actId="700"/>
          <ac:spMkLst>
            <pc:docMk/>
            <pc:sldMk cId="1310516844" sldId="398"/>
            <ac:spMk id="5" creationId="{9B862F05-7168-0FEF-806A-6291E7509853}"/>
          </ac:spMkLst>
        </pc:spChg>
        <pc:picChg chg="add mod">
          <ac:chgData name="Liad MAGEN" userId="a28ad62c-1d94-4eb5-b386-eaad38743ab1" providerId="ADAL" clId="{9117B286-5063-43D7-8876-77366011EF37}" dt="2025-12-02T15:17:50.604" v="268"/>
          <ac:picMkLst>
            <pc:docMk/>
            <pc:sldMk cId="1310516844" sldId="398"/>
            <ac:picMk id="6" creationId="{D998334A-52C0-2FEA-61E9-5EE92EB4B21E}"/>
          </ac:picMkLst>
        </pc:picChg>
        <pc:picChg chg="del mod">
          <ac:chgData name="Liad MAGEN" userId="a28ad62c-1d94-4eb5-b386-eaad38743ab1" providerId="ADAL" clId="{9117B286-5063-43D7-8876-77366011EF37}" dt="2025-12-02T15:17:49.310" v="267" actId="21"/>
          <ac:picMkLst>
            <pc:docMk/>
            <pc:sldMk cId="1310516844" sldId="398"/>
            <ac:picMk id="7" creationId="{D998334A-52C0-2FEA-61E9-5EE92EB4B21E}"/>
          </ac:picMkLst>
        </pc:picChg>
      </pc:sldChg>
      <pc:sldChg chg="addSp delSp modSp new del mod modClrScheme chgLayout">
        <pc:chgData name="Liad MAGEN" userId="a28ad62c-1d94-4eb5-b386-eaad38743ab1" providerId="ADAL" clId="{9117B286-5063-43D7-8876-77366011EF37}" dt="2025-12-02T15:17:30.594" v="254" actId="2696"/>
        <pc:sldMkLst>
          <pc:docMk/>
          <pc:sldMk cId="3464871699" sldId="398"/>
        </pc:sldMkLst>
        <pc:spChg chg="del mod ord">
          <ac:chgData name="Liad MAGEN" userId="a28ad62c-1d94-4eb5-b386-eaad38743ab1" providerId="ADAL" clId="{9117B286-5063-43D7-8876-77366011EF37}" dt="2025-12-02T15:06:16.189" v="24" actId="700"/>
          <ac:spMkLst>
            <pc:docMk/>
            <pc:sldMk cId="3464871699" sldId="398"/>
            <ac:spMk id="2" creationId="{74677A5C-0DEE-2B0A-4482-70BC396DF11A}"/>
          </ac:spMkLst>
        </pc:spChg>
        <pc:spChg chg="del">
          <ac:chgData name="Liad MAGEN" userId="a28ad62c-1d94-4eb5-b386-eaad38743ab1" providerId="ADAL" clId="{9117B286-5063-43D7-8876-77366011EF37}" dt="2025-12-02T15:06:16.189" v="24" actId="700"/>
          <ac:spMkLst>
            <pc:docMk/>
            <pc:sldMk cId="3464871699" sldId="398"/>
            <ac:spMk id="3" creationId="{B11ECE1D-D6F1-193C-42F6-75605A980067}"/>
          </ac:spMkLst>
        </pc:spChg>
        <pc:spChg chg="del">
          <ac:chgData name="Liad MAGEN" userId="a28ad62c-1d94-4eb5-b386-eaad38743ab1" providerId="ADAL" clId="{9117B286-5063-43D7-8876-77366011EF37}" dt="2025-12-02T15:06:16.189" v="24" actId="700"/>
          <ac:spMkLst>
            <pc:docMk/>
            <pc:sldMk cId="3464871699" sldId="398"/>
            <ac:spMk id="4" creationId="{55BF4BDF-EE73-DE17-1DCF-C7F4547A6E08}"/>
          </ac:spMkLst>
        </pc:spChg>
        <pc:spChg chg="add mod ord">
          <ac:chgData name="Liad MAGEN" userId="a28ad62c-1d94-4eb5-b386-eaad38743ab1" providerId="ADAL" clId="{9117B286-5063-43D7-8876-77366011EF37}" dt="2025-12-02T15:06:34.418" v="73" actId="122"/>
          <ac:spMkLst>
            <pc:docMk/>
            <pc:sldMk cId="3464871699" sldId="398"/>
            <ac:spMk id="5" creationId="{9B862F05-7168-0FEF-806A-6291E7509853}"/>
          </ac:spMkLst>
        </pc:spChg>
        <pc:spChg chg="add mod">
          <ac:chgData name="Liad MAGEN" userId="a28ad62c-1d94-4eb5-b386-eaad38743ab1" providerId="ADAL" clId="{9117B286-5063-43D7-8876-77366011EF37}" dt="2025-12-02T15:07:46.407" v="75" actId="1076"/>
          <ac:spMkLst>
            <pc:docMk/>
            <pc:sldMk cId="3464871699" sldId="398"/>
            <ac:spMk id="9" creationId="{1BAC7E8A-6ADF-2119-BC3A-BCD2070012C2}"/>
          </ac:spMkLst>
        </pc:spChg>
        <pc:picChg chg="add">
          <ac:chgData name="Liad MAGEN" userId="a28ad62c-1d94-4eb5-b386-eaad38743ab1" providerId="ADAL" clId="{9117B286-5063-43D7-8876-77366011EF37}" dt="2025-12-02T15:06:16.570" v="25" actId="22"/>
          <ac:picMkLst>
            <pc:docMk/>
            <pc:sldMk cId="3464871699" sldId="398"/>
            <ac:picMk id="7" creationId="{D998334A-52C0-2FEA-61E9-5EE92EB4B21E}"/>
          </ac:picMkLst>
        </pc:picChg>
      </pc:sldChg>
      <pc:sldChg chg="addSp modSp new mod ord modAnim">
        <pc:chgData name="Liad MAGEN" userId="a28ad62c-1d94-4eb5-b386-eaad38743ab1" providerId="ADAL" clId="{9117B286-5063-43D7-8876-77366011EF37}" dt="2025-12-02T15:13:14.018" v="149"/>
        <pc:sldMkLst>
          <pc:docMk/>
          <pc:sldMk cId="2601587433" sldId="399"/>
        </pc:sldMkLst>
        <pc:spChg chg="mod">
          <ac:chgData name="Liad MAGEN" userId="a28ad62c-1d94-4eb5-b386-eaad38743ab1" providerId="ADAL" clId="{9117B286-5063-43D7-8876-77366011EF37}" dt="2025-12-02T15:11:40.199" v="89" actId="20577"/>
          <ac:spMkLst>
            <pc:docMk/>
            <pc:sldMk cId="2601587433" sldId="399"/>
            <ac:spMk id="2" creationId="{B282A21E-176D-1EBC-CE9D-7F52BBB71488}"/>
          </ac:spMkLst>
        </pc:spChg>
        <pc:picChg chg="add mod">
          <ac:chgData name="Liad MAGEN" userId="a28ad62c-1d94-4eb5-b386-eaad38743ab1" providerId="ADAL" clId="{9117B286-5063-43D7-8876-77366011EF37}" dt="2025-12-02T15:12:55.285" v="143" actId="1076"/>
          <ac:picMkLst>
            <pc:docMk/>
            <pc:sldMk cId="2601587433" sldId="399"/>
            <ac:picMk id="1026" creationId="{BF01ADF4-D94B-EEE3-2353-2FA3E8D754EB}"/>
          </ac:picMkLst>
        </pc:picChg>
        <pc:picChg chg="add mod">
          <ac:chgData name="Liad MAGEN" userId="a28ad62c-1d94-4eb5-b386-eaad38743ab1" providerId="ADAL" clId="{9117B286-5063-43D7-8876-77366011EF37}" dt="2025-12-02T15:13:11.212" v="148" actId="1076"/>
          <ac:picMkLst>
            <pc:docMk/>
            <pc:sldMk cId="2601587433" sldId="399"/>
            <ac:picMk id="1028" creationId="{9A0587B7-992F-0B7D-B1AA-AA8FF0618957}"/>
          </ac:picMkLst>
        </pc:picChg>
      </pc:sldChg>
      <pc:sldChg chg="addSp modSp new mod ord modClrScheme chgLayout">
        <pc:chgData name="Liad MAGEN" userId="a28ad62c-1d94-4eb5-b386-eaad38743ab1" providerId="ADAL" clId="{9117B286-5063-43D7-8876-77366011EF37}" dt="2025-12-02T15:24:32.299" v="511" actId="20577"/>
        <pc:sldMkLst>
          <pc:docMk/>
          <pc:sldMk cId="3399700029" sldId="400"/>
        </pc:sldMkLst>
        <pc:spChg chg="mod ord">
          <ac:chgData name="Liad MAGEN" userId="a28ad62c-1d94-4eb5-b386-eaad38743ab1" providerId="ADAL" clId="{9117B286-5063-43D7-8876-77366011EF37}" dt="2025-12-02T15:24:26.233" v="492" actId="20577"/>
          <ac:spMkLst>
            <pc:docMk/>
            <pc:sldMk cId="3399700029" sldId="400"/>
            <ac:spMk id="2" creationId="{C0C45DB0-0E04-3BF8-E329-3E48CA15B99A}"/>
          </ac:spMkLst>
        </pc:spChg>
        <pc:spChg chg="add mod ord">
          <ac:chgData name="Liad MAGEN" userId="a28ad62c-1d94-4eb5-b386-eaad38743ab1" providerId="ADAL" clId="{9117B286-5063-43D7-8876-77366011EF37}" dt="2025-12-02T15:24:32.299" v="511" actId="20577"/>
          <ac:spMkLst>
            <pc:docMk/>
            <pc:sldMk cId="3399700029" sldId="400"/>
            <ac:spMk id="3" creationId="{3CB1E5E5-F59F-8B55-B342-302C667E77B8}"/>
          </ac:spMkLst>
        </pc:spChg>
      </pc:sldChg>
      <pc:sldChg chg="addSp modSp new mod">
        <pc:chgData name="Liad MAGEN" userId="a28ad62c-1d94-4eb5-b386-eaad38743ab1" providerId="ADAL" clId="{9117B286-5063-43D7-8876-77366011EF37}" dt="2025-12-02T15:13:42.125" v="154" actId="20577"/>
        <pc:sldMkLst>
          <pc:docMk/>
          <pc:sldMk cId="2006001166" sldId="401"/>
        </pc:sldMkLst>
        <pc:spChg chg="mod">
          <ac:chgData name="Liad MAGEN" userId="a28ad62c-1d94-4eb5-b386-eaad38743ab1" providerId="ADAL" clId="{9117B286-5063-43D7-8876-77366011EF37}" dt="2025-12-02T15:13:42.125" v="154" actId="20577"/>
          <ac:spMkLst>
            <pc:docMk/>
            <pc:sldMk cId="2006001166" sldId="401"/>
            <ac:spMk id="2" creationId="{CCAAB77B-EFE9-DB3E-CE54-553D1E3DE829}"/>
          </ac:spMkLst>
        </pc:spChg>
        <pc:picChg chg="add mod">
          <ac:chgData name="Liad MAGEN" userId="a28ad62c-1d94-4eb5-b386-eaad38743ab1" providerId="ADAL" clId="{9117B286-5063-43D7-8876-77366011EF37}" dt="2025-12-02T15:13:32.670" v="152"/>
          <ac:picMkLst>
            <pc:docMk/>
            <pc:sldMk cId="2006001166" sldId="401"/>
            <ac:picMk id="2050" creationId="{57940D35-0E52-C48B-9521-B0A69211DE31}"/>
          </ac:picMkLst>
        </pc:picChg>
      </pc:sldChg>
      <pc:sldChg chg="addSp modSp new mod">
        <pc:chgData name="Liad MAGEN" userId="a28ad62c-1d94-4eb5-b386-eaad38743ab1" providerId="ADAL" clId="{9117B286-5063-43D7-8876-77366011EF37}" dt="2025-12-02T15:14:41.566" v="178" actId="20577"/>
        <pc:sldMkLst>
          <pc:docMk/>
          <pc:sldMk cId="634853254" sldId="402"/>
        </pc:sldMkLst>
        <pc:spChg chg="mod">
          <ac:chgData name="Liad MAGEN" userId="a28ad62c-1d94-4eb5-b386-eaad38743ab1" providerId="ADAL" clId="{9117B286-5063-43D7-8876-77366011EF37}" dt="2025-12-02T15:14:41.566" v="178" actId="20577"/>
          <ac:spMkLst>
            <pc:docMk/>
            <pc:sldMk cId="634853254" sldId="402"/>
            <ac:spMk id="2" creationId="{4D223398-44AB-3D51-C7DA-C614A3B15CFB}"/>
          </ac:spMkLst>
        </pc:spChg>
        <pc:picChg chg="add mod">
          <ac:chgData name="Liad MAGEN" userId="a28ad62c-1d94-4eb5-b386-eaad38743ab1" providerId="ADAL" clId="{9117B286-5063-43D7-8876-77366011EF37}" dt="2025-12-02T15:14:35.398" v="157"/>
          <ac:picMkLst>
            <pc:docMk/>
            <pc:sldMk cId="634853254" sldId="402"/>
            <ac:picMk id="3074" creationId="{240D232F-1C43-0D61-82AF-AAF4F028DF56}"/>
          </ac:picMkLst>
        </pc:picChg>
      </pc:sldChg>
      <pc:sldChg chg="addSp modSp new mod">
        <pc:chgData name="Liad MAGEN" userId="a28ad62c-1d94-4eb5-b386-eaad38743ab1" providerId="ADAL" clId="{9117B286-5063-43D7-8876-77366011EF37}" dt="2025-12-02T15:16:12.004" v="227" actId="20577"/>
        <pc:sldMkLst>
          <pc:docMk/>
          <pc:sldMk cId="2321279787" sldId="403"/>
        </pc:sldMkLst>
        <pc:spChg chg="mod">
          <ac:chgData name="Liad MAGEN" userId="a28ad62c-1d94-4eb5-b386-eaad38743ab1" providerId="ADAL" clId="{9117B286-5063-43D7-8876-77366011EF37}" dt="2025-12-02T15:16:12.004" v="227" actId="20577"/>
          <ac:spMkLst>
            <pc:docMk/>
            <pc:sldMk cId="2321279787" sldId="403"/>
            <ac:spMk id="2" creationId="{3F85A2FB-061E-7ECB-EE0F-7F05A33BABD8}"/>
          </ac:spMkLst>
        </pc:spChg>
        <pc:picChg chg="add mod">
          <ac:chgData name="Liad MAGEN" userId="a28ad62c-1d94-4eb5-b386-eaad38743ab1" providerId="ADAL" clId="{9117B286-5063-43D7-8876-77366011EF37}" dt="2025-12-02T15:16:00.482" v="190"/>
          <ac:picMkLst>
            <pc:docMk/>
            <pc:sldMk cId="2321279787" sldId="403"/>
            <ac:picMk id="5122" creationId="{266B2395-561E-82D1-D0D3-1D3FD18EDE8B}"/>
          </ac:picMkLst>
        </pc:picChg>
      </pc:sldChg>
      <pc:sldChg chg="addSp delSp modSp add">
        <pc:chgData name="Liad MAGEN" userId="a28ad62c-1d94-4eb5-b386-eaad38743ab1" providerId="ADAL" clId="{9117B286-5063-43D7-8876-77366011EF37}" dt="2025-12-02T15:15:24.415" v="187" actId="1076"/>
        <pc:sldMkLst>
          <pc:docMk/>
          <pc:sldMk cId="554787198" sldId="404"/>
        </pc:sldMkLst>
        <pc:picChg chg="del">
          <ac:chgData name="Liad MAGEN" userId="a28ad62c-1d94-4eb5-b386-eaad38743ab1" providerId="ADAL" clId="{9117B286-5063-43D7-8876-77366011EF37}" dt="2025-12-02T15:15:11.221" v="181" actId="478"/>
          <ac:picMkLst>
            <pc:docMk/>
            <pc:sldMk cId="554787198" sldId="404"/>
            <ac:picMk id="3074" creationId="{3F70A85A-F723-E71D-631E-E9FA2B5E9DE8}"/>
          </ac:picMkLst>
        </pc:picChg>
        <pc:picChg chg="add mod">
          <ac:chgData name="Liad MAGEN" userId="a28ad62c-1d94-4eb5-b386-eaad38743ab1" providerId="ADAL" clId="{9117B286-5063-43D7-8876-77366011EF37}" dt="2025-12-02T15:15:24.415" v="187" actId="1076"/>
          <ac:picMkLst>
            <pc:docMk/>
            <pc:sldMk cId="554787198" sldId="404"/>
            <ac:picMk id="4098" creationId="{D52686CE-FC24-F56B-76BB-54E4A8750477}"/>
          </ac:picMkLst>
        </pc:picChg>
      </pc:sldChg>
      <pc:sldChg chg="addSp modSp new mod">
        <pc:chgData name="Liad MAGEN" userId="a28ad62c-1d94-4eb5-b386-eaad38743ab1" providerId="ADAL" clId="{9117B286-5063-43D7-8876-77366011EF37}" dt="2025-12-02T15:17:26.787" v="253" actId="20577"/>
        <pc:sldMkLst>
          <pc:docMk/>
          <pc:sldMk cId="4128024372" sldId="405"/>
        </pc:sldMkLst>
        <pc:spChg chg="mod">
          <ac:chgData name="Liad MAGEN" userId="a28ad62c-1d94-4eb5-b386-eaad38743ab1" providerId="ADAL" clId="{9117B286-5063-43D7-8876-77366011EF37}" dt="2025-12-02T15:17:26.787" v="253" actId="20577"/>
          <ac:spMkLst>
            <pc:docMk/>
            <pc:sldMk cId="4128024372" sldId="405"/>
            <ac:spMk id="2" creationId="{FD42F888-D62D-23AB-7ECA-5902CA559207}"/>
          </ac:spMkLst>
        </pc:spChg>
        <pc:picChg chg="add mod">
          <ac:chgData name="Liad MAGEN" userId="a28ad62c-1d94-4eb5-b386-eaad38743ab1" providerId="ADAL" clId="{9117B286-5063-43D7-8876-77366011EF37}" dt="2025-12-02T15:17:19.243" v="230"/>
          <ac:picMkLst>
            <pc:docMk/>
            <pc:sldMk cId="4128024372" sldId="405"/>
            <ac:picMk id="6146" creationId="{9DC85554-8DB3-5C2D-A207-2DAB3F9A9421}"/>
          </ac:picMkLst>
        </pc:picChg>
      </pc:sldChg>
      <pc:sldChg chg="addSp delSp modSp add">
        <pc:chgData name="Liad MAGEN" userId="a28ad62c-1d94-4eb5-b386-eaad38743ab1" providerId="ADAL" clId="{9117B286-5063-43D7-8876-77366011EF37}" dt="2025-12-02T15:18:44.208" v="319" actId="1076"/>
        <pc:sldMkLst>
          <pc:docMk/>
          <pc:sldMk cId="664807568" sldId="406"/>
        </pc:sldMkLst>
        <pc:picChg chg="del">
          <ac:chgData name="Liad MAGEN" userId="a28ad62c-1d94-4eb5-b386-eaad38743ab1" providerId="ADAL" clId="{9117B286-5063-43D7-8876-77366011EF37}" dt="2025-12-02T15:18:38.876" v="316" actId="478"/>
          <ac:picMkLst>
            <pc:docMk/>
            <pc:sldMk cId="664807568" sldId="406"/>
            <ac:picMk id="6146" creationId="{89B0BB4E-A883-BAC2-AEE0-F9DA7D1B52FC}"/>
          </ac:picMkLst>
        </pc:picChg>
        <pc:picChg chg="add mod">
          <ac:chgData name="Liad MAGEN" userId="a28ad62c-1d94-4eb5-b386-eaad38743ab1" providerId="ADAL" clId="{9117B286-5063-43D7-8876-77366011EF37}" dt="2025-12-02T15:18:44.208" v="319" actId="1076"/>
          <ac:picMkLst>
            <pc:docMk/>
            <pc:sldMk cId="664807568" sldId="406"/>
            <ac:picMk id="7170" creationId="{71A2836A-5642-628F-46F1-50089449F7DB}"/>
          </ac:picMkLst>
        </pc:picChg>
      </pc:sldChg>
      <pc:sldChg chg="new del">
        <pc:chgData name="Liad MAGEN" userId="a28ad62c-1d94-4eb5-b386-eaad38743ab1" providerId="ADAL" clId="{9117B286-5063-43D7-8876-77366011EF37}" dt="2025-12-02T15:18:34.364" v="314" actId="680"/>
        <pc:sldMkLst>
          <pc:docMk/>
          <pc:sldMk cId="3321457378" sldId="406"/>
        </pc:sldMkLst>
      </pc:sldChg>
      <pc:sldChg chg="addSp modSp new mod">
        <pc:chgData name="Liad MAGEN" userId="a28ad62c-1d94-4eb5-b386-eaad38743ab1" providerId="ADAL" clId="{9117B286-5063-43D7-8876-77366011EF37}" dt="2025-12-02T15:19:17.502" v="351" actId="20577"/>
        <pc:sldMkLst>
          <pc:docMk/>
          <pc:sldMk cId="3719045915" sldId="407"/>
        </pc:sldMkLst>
        <pc:spChg chg="mod">
          <ac:chgData name="Liad MAGEN" userId="a28ad62c-1d94-4eb5-b386-eaad38743ab1" providerId="ADAL" clId="{9117B286-5063-43D7-8876-77366011EF37}" dt="2025-12-02T15:19:17.502" v="351" actId="20577"/>
          <ac:spMkLst>
            <pc:docMk/>
            <pc:sldMk cId="3719045915" sldId="407"/>
            <ac:spMk id="2" creationId="{4148D0E3-D5F9-83E3-FD09-061F1AE27658}"/>
          </ac:spMkLst>
        </pc:spChg>
        <pc:picChg chg="add mod">
          <ac:chgData name="Liad MAGEN" userId="a28ad62c-1d94-4eb5-b386-eaad38743ab1" providerId="ADAL" clId="{9117B286-5063-43D7-8876-77366011EF37}" dt="2025-12-02T15:19:08.436" v="322"/>
          <ac:picMkLst>
            <pc:docMk/>
            <pc:sldMk cId="3719045915" sldId="407"/>
            <ac:picMk id="8194" creationId="{506B33C1-8B84-3AEC-0765-6FA3B08EF94B}"/>
          </ac:picMkLst>
        </pc:picChg>
      </pc:sldChg>
      <pc:sldChg chg="addSp modSp new">
        <pc:chgData name="Liad MAGEN" userId="a28ad62c-1d94-4eb5-b386-eaad38743ab1" providerId="ADAL" clId="{9117B286-5063-43D7-8876-77366011EF37}" dt="2025-12-02T15:19:58.603" v="357" actId="1076"/>
        <pc:sldMkLst>
          <pc:docMk/>
          <pc:sldMk cId="3933187444" sldId="408"/>
        </pc:sldMkLst>
        <pc:spChg chg="mod">
          <ac:chgData name="Liad MAGEN" userId="a28ad62c-1d94-4eb5-b386-eaad38743ab1" providerId="ADAL" clId="{9117B286-5063-43D7-8876-77366011EF37}" dt="2025-12-02T15:19:50.786" v="354"/>
          <ac:spMkLst>
            <pc:docMk/>
            <pc:sldMk cId="3933187444" sldId="408"/>
            <ac:spMk id="2" creationId="{CE91FECC-D452-2BF4-4E18-E125E5BD82A3}"/>
          </ac:spMkLst>
        </pc:spChg>
        <pc:picChg chg="add mod">
          <ac:chgData name="Liad MAGEN" userId="a28ad62c-1d94-4eb5-b386-eaad38743ab1" providerId="ADAL" clId="{9117B286-5063-43D7-8876-77366011EF37}" dt="2025-12-02T15:19:58.603" v="357" actId="1076"/>
          <ac:picMkLst>
            <pc:docMk/>
            <pc:sldMk cId="3933187444" sldId="408"/>
            <ac:picMk id="9218" creationId="{AA053C3C-A506-9245-20F5-621744D77497}"/>
          </ac:picMkLst>
        </pc:picChg>
      </pc:sldChg>
      <pc:sldChg chg="addSp modSp new mod">
        <pc:chgData name="Liad MAGEN" userId="a28ad62c-1d94-4eb5-b386-eaad38743ab1" providerId="ADAL" clId="{9117B286-5063-43D7-8876-77366011EF37}" dt="2025-12-02T15:20:48.916" v="387" actId="20577"/>
        <pc:sldMkLst>
          <pc:docMk/>
          <pc:sldMk cId="3702081798" sldId="409"/>
        </pc:sldMkLst>
        <pc:spChg chg="mod">
          <ac:chgData name="Liad MAGEN" userId="a28ad62c-1d94-4eb5-b386-eaad38743ab1" providerId="ADAL" clId="{9117B286-5063-43D7-8876-77366011EF37}" dt="2025-12-02T15:20:48.916" v="387" actId="20577"/>
          <ac:spMkLst>
            <pc:docMk/>
            <pc:sldMk cId="3702081798" sldId="409"/>
            <ac:spMk id="2" creationId="{92E8CEE9-AE0A-6782-D24E-01FC7872DADE}"/>
          </ac:spMkLst>
        </pc:spChg>
        <pc:picChg chg="add mod">
          <ac:chgData name="Liad MAGEN" userId="a28ad62c-1d94-4eb5-b386-eaad38743ab1" providerId="ADAL" clId="{9117B286-5063-43D7-8876-77366011EF37}" dt="2025-12-02T15:20:43.428" v="361" actId="1076"/>
          <ac:picMkLst>
            <pc:docMk/>
            <pc:sldMk cId="3702081798" sldId="409"/>
            <ac:picMk id="10242" creationId="{7416C197-57FD-6D8A-1096-7C346DDAB1AD}"/>
          </ac:picMkLst>
        </pc:picChg>
      </pc:sldChg>
      <pc:sldChg chg="addSp modSp new mod modAnim">
        <pc:chgData name="Liad MAGEN" userId="a28ad62c-1d94-4eb5-b386-eaad38743ab1" providerId="ADAL" clId="{9117B286-5063-43D7-8876-77366011EF37}" dt="2025-12-02T15:25:38.227" v="547"/>
        <pc:sldMkLst>
          <pc:docMk/>
          <pc:sldMk cId="4290124969" sldId="410"/>
        </pc:sldMkLst>
        <pc:spChg chg="mod">
          <ac:chgData name="Liad MAGEN" userId="a28ad62c-1d94-4eb5-b386-eaad38743ab1" providerId="ADAL" clId="{9117B286-5063-43D7-8876-77366011EF37}" dt="2025-12-02T15:25:09.384" v="543" actId="20577"/>
          <ac:spMkLst>
            <pc:docMk/>
            <pc:sldMk cId="4290124969" sldId="410"/>
            <ac:spMk id="2" creationId="{7826FD68-DA2A-C079-EC84-6FBCA1CBAE2B}"/>
          </ac:spMkLst>
        </pc:spChg>
        <pc:picChg chg="add mod">
          <ac:chgData name="Liad MAGEN" userId="a28ad62c-1d94-4eb5-b386-eaad38743ab1" providerId="ADAL" clId="{9117B286-5063-43D7-8876-77366011EF37}" dt="2025-12-02T15:25:34.544" v="546" actId="1076"/>
          <ac:picMkLst>
            <pc:docMk/>
            <pc:sldMk cId="4290124969" sldId="410"/>
            <ac:picMk id="1026" creationId="{417DC408-B7E4-36A8-491E-75F2E47CCDF9}"/>
          </ac:picMkLst>
        </pc:picChg>
        <pc:picChg chg="add mod">
          <ac:chgData name="Liad MAGEN" userId="a28ad62c-1d94-4eb5-b386-eaad38743ab1" providerId="ADAL" clId="{9117B286-5063-43D7-8876-77366011EF37}" dt="2025-12-02T15:25:30.676" v="544" actId="1076"/>
          <ac:picMkLst>
            <pc:docMk/>
            <pc:sldMk cId="4290124969" sldId="410"/>
            <ac:picMk id="11266" creationId="{3F75F47C-3D8C-D492-052E-4C50909D1A47}"/>
          </ac:picMkLst>
        </pc:picChg>
      </pc:sldChg>
      <pc:sldChg chg="addSp modSp new">
        <pc:chgData name="Liad MAGEN" userId="a28ad62c-1d94-4eb5-b386-eaad38743ab1" providerId="ADAL" clId="{9117B286-5063-43D7-8876-77366011EF37}" dt="2025-12-02T15:26:44.032" v="584" actId="20577"/>
        <pc:sldMkLst>
          <pc:docMk/>
          <pc:sldMk cId="2858792143" sldId="411"/>
        </pc:sldMkLst>
        <pc:spChg chg="mod">
          <ac:chgData name="Liad MAGEN" userId="a28ad62c-1d94-4eb5-b386-eaad38743ab1" providerId="ADAL" clId="{9117B286-5063-43D7-8876-77366011EF37}" dt="2025-12-02T15:26:44.032" v="584" actId="20577"/>
          <ac:spMkLst>
            <pc:docMk/>
            <pc:sldMk cId="2858792143" sldId="411"/>
            <ac:spMk id="2" creationId="{074B65F5-1969-FAE6-9781-79AF0730B735}"/>
          </ac:spMkLst>
        </pc:spChg>
        <pc:picChg chg="add mod">
          <ac:chgData name="Liad MAGEN" userId="a28ad62c-1d94-4eb5-b386-eaad38743ab1" providerId="ADAL" clId="{9117B286-5063-43D7-8876-77366011EF37}" dt="2025-12-02T15:25:57.241" v="551"/>
          <ac:picMkLst>
            <pc:docMk/>
            <pc:sldMk cId="2858792143" sldId="411"/>
            <ac:picMk id="2050" creationId="{21465E94-A971-A4E9-4629-6270E6D284FE}"/>
          </ac:picMkLst>
        </pc:picChg>
      </pc:sldChg>
      <pc:sldChg chg="addSp modSp new mod">
        <pc:chgData name="Liad MAGEN" userId="a28ad62c-1d94-4eb5-b386-eaad38743ab1" providerId="ADAL" clId="{9117B286-5063-43D7-8876-77366011EF37}" dt="2025-12-02T15:28:06.407" v="640" actId="20577"/>
        <pc:sldMkLst>
          <pc:docMk/>
          <pc:sldMk cId="2247163212" sldId="412"/>
        </pc:sldMkLst>
        <pc:spChg chg="mod">
          <ac:chgData name="Liad MAGEN" userId="a28ad62c-1d94-4eb5-b386-eaad38743ab1" providerId="ADAL" clId="{9117B286-5063-43D7-8876-77366011EF37}" dt="2025-12-02T15:28:06.407" v="640" actId="20577"/>
          <ac:spMkLst>
            <pc:docMk/>
            <pc:sldMk cId="2247163212" sldId="412"/>
            <ac:spMk id="2" creationId="{365C5D18-53B2-FEBC-78FC-4619BD0BF98C}"/>
          </ac:spMkLst>
        </pc:spChg>
        <pc:picChg chg="add mod">
          <ac:chgData name="Liad MAGEN" userId="a28ad62c-1d94-4eb5-b386-eaad38743ab1" providerId="ADAL" clId="{9117B286-5063-43D7-8876-77366011EF37}" dt="2025-12-02T15:27:24.366" v="590" actId="14100"/>
          <ac:picMkLst>
            <pc:docMk/>
            <pc:sldMk cId="2247163212" sldId="412"/>
            <ac:picMk id="3074" creationId="{F1A3863E-53C4-809D-4963-546C849EE8DB}"/>
          </ac:picMkLst>
        </pc:picChg>
      </pc:sldChg>
      <pc:sldChg chg="addSp modSp new mod">
        <pc:chgData name="Liad MAGEN" userId="a28ad62c-1d94-4eb5-b386-eaad38743ab1" providerId="ADAL" clId="{9117B286-5063-43D7-8876-77366011EF37}" dt="2025-12-02T15:28:38.353" v="647" actId="1076"/>
        <pc:sldMkLst>
          <pc:docMk/>
          <pc:sldMk cId="3825101323" sldId="413"/>
        </pc:sldMkLst>
        <pc:spChg chg="mod">
          <ac:chgData name="Liad MAGEN" userId="a28ad62c-1d94-4eb5-b386-eaad38743ab1" providerId="ADAL" clId="{9117B286-5063-43D7-8876-77366011EF37}" dt="2025-12-02T15:28:26.676" v="645" actId="20577"/>
          <ac:spMkLst>
            <pc:docMk/>
            <pc:sldMk cId="3825101323" sldId="413"/>
            <ac:spMk id="2" creationId="{8B3D2D89-F1F5-277F-62A0-611D27C578CA}"/>
          </ac:spMkLst>
        </pc:spChg>
        <pc:picChg chg="add mod">
          <ac:chgData name="Liad MAGEN" userId="a28ad62c-1d94-4eb5-b386-eaad38743ab1" providerId="ADAL" clId="{9117B286-5063-43D7-8876-77366011EF37}" dt="2025-12-02T15:28:38.353" v="647" actId="1076"/>
          <ac:picMkLst>
            <pc:docMk/>
            <pc:sldMk cId="3825101323" sldId="413"/>
            <ac:picMk id="4098" creationId="{D25D0AD8-36F1-5369-AE2A-790B93942B9B}"/>
          </ac:picMkLst>
        </pc:picChg>
      </pc:sldChg>
      <pc:sldChg chg="addSp modSp new mod">
        <pc:chgData name="Liad MAGEN" userId="a28ad62c-1d94-4eb5-b386-eaad38743ab1" providerId="ADAL" clId="{9117B286-5063-43D7-8876-77366011EF37}" dt="2025-12-02T15:29:36.149" v="696" actId="1076"/>
        <pc:sldMkLst>
          <pc:docMk/>
          <pc:sldMk cId="4017610992" sldId="414"/>
        </pc:sldMkLst>
        <pc:spChg chg="mod">
          <ac:chgData name="Liad MAGEN" userId="a28ad62c-1d94-4eb5-b386-eaad38743ab1" providerId="ADAL" clId="{9117B286-5063-43D7-8876-77366011EF37}" dt="2025-12-02T15:29:25.649" v="694" actId="20577"/>
          <ac:spMkLst>
            <pc:docMk/>
            <pc:sldMk cId="4017610992" sldId="414"/>
            <ac:spMk id="2" creationId="{758ACB7C-9EA7-DBA9-0889-04762E0EBBAE}"/>
          </ac:spMkLst>
        </pc:spChg>
        <pc:picChg chg="add mod">
          <ac:chgData name="Liad MAGEN" userId="a28ad62c-1d94-4eb5-b386-eaad38743ab1" providerId="ADAL" clId="{9117B286-5063-43D7-8876-77366011EF37}" dt="2025-12-02T15:29:36.149" v="696" actId="1076"/>
          <ac:picMkLst>
            <pc:docMk/>
            <pc:sldMk cId="4017610992" sldId="414"/>
            <ac:picMk id="5122" creationId="{D3DEFBBE-04DF-5A93-AEFA-E0A0106BF424}"/>
          </ac:picMkLst>
        </pc:picChg>
      </pc:sldChg>
      <pc:sldChg chg="addSp modSp new mod">
        <pc:chgData name="Liad MAGEN" userId="a28ad62c-1d94-4eb5-b386-eaad38743ab1" providerId="ADAL" clId="{9117B286-5063-43D7-8876-77366011EF37}" dt="2025-12-02T15:30:32.393" v="745" actId="1076"/>
        <pc:sldMkLst>
          <pc:docMk/>
          <pc:sldMk cId="4020212617" sldId="415"/>
        </pc:sldMkLst>
        <pc:spChg chg="mod">
          <ac:chgData name="Liad MAGEN" userId="a28ad62c-1d94-4eb5-b386-eaad38743ab1" providerId="ADAL" clId="{9117B286-5063-43D7-8876-77366011EF37}" dt="2025-12-02T15:30:18.677" v="741" actId="20577"/>
          <ac:spMkLst>
            <pc:docMk/>
            <pc:sldMk cId="4020212617" sldId="415"/>
            <ac:spMk id="2" creationId="{1219899C-3F45-B4CF-EBB2-C80817B40810}"/>
          </ac:spMkLst>
        </pc:spChg>
        <pc:picChg chg="add mod">
          <ac:chgData name="Liad MAGEN" userId="a28ad62c-1d94-4eb5-b386-eaad38743ab1" providerId="ADAL" clId="{9117B286-5063-43D7-8876-77366011EF37}" dt="2025-12-02T15:30:32.393" v="745" actId="1076"/>
          <ac:picMkLst>
            <pc:docMk/>
            <pc:sldMk cId="4020212617" sldId="415"/>
            <ac:picMk id="6146" creationId="{3AD26A07-484A-BD60-CBFE-AA202F01EDD6}"/>
          </ac:picMkLst>
        </pc:picChg>
      </pc:sldChg>
      <pc:sldChg chg="addSp delSp modSp new mod">
        <pc:chgData name="Liad MAGEN" userId="a28ad62c-1d94-4eb5-b386-eaad38743ab1" providerId="ADAL" clId="{9117B286-5063-43D7-8876-77366011EF37}" dt="2025-12-02T15:31:46.490" v="783" actId="22"/>
        <pc:sldMkLst>
          <pc:docMk/>
          <pc:sldMk cId="2711279977" sldId="416"/>
        </pc:sldMkLst>
        <pc:spChg chg="mod">
          <ac:chgData name="Liad MAGEN" userId="a28ad62c-1d94-4eb5-b386-eaad38743ab1" providerId="ADAL" clId="{9117B286-5063-43D7-8876-77366011EF37}" dt="2025-12-02T15:31:01.074" v="776" actId="20577"/>
          <ac:spMkLst>
            <pc:docMk/>
            <pc:sldMk cId="2711279977" sldId="416"/>
            <ac:spMk id="2" creationId="{2F053979-AD7F-C7A6-5361-EA1D2B8D5B34}"/>
          </ac:spMkLst>
        </pc:spChg>
        <pc:spChg chg="add del">
          <ac:chgData name="Liad MAGEN" userId="a28ad62c-1d94-4eb5-b386-eaad38743ab1" providerId="ADAL" clId="{9117B286-5063-43D7-8876-77366011EF37}" dt="2025-12-02T15:31:46.490" v="783" actId="22"/>
          <ac:spMkLst>
            <pc:docMk/>
            <pc:sldMk cId="2711279977" sldId="416"/>
            <ac:spMk id="4" creationId="{69DD78A8-D741-0CD6-0480-4EA2417E21FE}"/>
          </ac:spMkLst>
        </pc:spChg>
        <pc:picChg chg="add mod">
          <ac:chgData name="Liad MAGEN" userId="a28ad62c-1d94-4eb5-b386-eaad38743ab1" providerId="ADAL" clId="{9117B286-5063-43D7-8876-77366011EF37}" dt="2025-12-02T15:31:23.459" v="781" actId="1076"/>
          <ac:picMkLst>
            <pc:docMk/>
            <pc:sldMk cId="2711279977" sldId="416"/>
            <ac:picMk id="7170" creationId="{DD2C5906-AF3A-0329-C2A1-E32F12FF1704}"/>
          </ac:picMkLst>
        </pc:picChg>
      </pc:sldChg>
      <pc:sldChg chg="addSp delSp modSp new mod modClrScheme chgLayout">
        <pc:chgData name="Liad MAGEN" userId="a28ad62c-1d94-4eb5-b386-eaad38743ab1" providerId="ADAL" clId="{9117B286-5063-43D7-8876-77366011EF37}" dt="2025-12-02T15:32:50.945" v="803"/>
        <pc:sldMkLst>
          <pc:docMk/>
          <pc:sldMk cId="3834140095" sldId="417"/>
        </pc:sldMkLst>
        <pc:spChg chg="del mod ord">
          <ac:chgData name="Liad MAGEN" userId="a28ad62c-1d94-4eb5-b386-eaad38743ab1" providerId="ADAL" clId="{9117B286-5063-43D7-8876-77366011EF37}" dt="2025-12-02T15:31:56.239" v="785" actId="700"/>
          <ac:spMkLst>
            <pc:docMk/>
            <pc:sldMk cId="3834140095" sldId="417"/>
            <ac:spMk id="2" creationId="{12B0229F-F303-F538-D6C9-1D24F1002E3E}"/>
          </ac:spMkLst>
        </pc:spChg>
        <pc:spChg chg="add mod ord">
          <ac:chgData name="Liad MAGEN" userId="a28ad62c-1d94-4eb5-b386-eaad38743ab1" providerId="ADAL" clId="{9117B286-5063-43D7-8876-77366011EF37}" dt="2025-12-02T15:32:06.541" v="798"/>
          <ac:spMkLst>
            <pc:docMk/>
            <pc:sldMk cId="3834140095" sldId="417"/>
            <ac:spMk id="3" creationId="{0DADC732-2C25-3CDD-631D-D628F01B9E84}"/>
          </ac:spMkLst>
        </pc:spChg>
        <pc:spChg chg="add mod ord">
          <ac:chgData name="Liad MAGEN" userId="a28ad62c-1d94-4eb5-b386-eaad38743ab1" providerId="ADAL" clId="{9117B286-5063-43D7-8876-77366011EF37}" dt="2025-12-02T15:32:50.945" v="803"/>
          <ac:spMkLst>
            <pc:docMk/>
            <pc:sldMk cId="3834140095" sldId="417"/>
            <ac:spMk id="4" creationId="{86661A46-B46E-A510-9DB7-658FF2351078}"/>
          </ac:spMkLst>
        </pc:spChg>
      </pc:sldChg>
      <pc:sldChg chg="addSp delSp modSp new mod setBg modClrScheme chgLayout">
        <pc:chgData name="Liad MAGEN" userId="a28ad62c-1d94-4eb5-b386-eaad38743ab1" providerId="ADAL" clId="{9117B286-5063-43D7-8876-77366011EF37}" dt="2025-12-02T16:52:56.468" v="1156" actId="14100"/>
        <pc:sldMkLst>
          <pc:docMk/>
          <pc:sldMk cId="241165040" sldId="418"/>
        </pc:sldMkLst>
        <pc:spChg chg="del mod ord">
          <ac:chgData name="Liad MAGEN" userId="a28ad62c-1d94-4eb5-b386-eaad38743ab1" providerId="ADAL" clId="{9117B286-5063-43D7-8876-77366011EF37}" dt="2025-12-02T15:33:06.782" v="805" actId="700"/>
          <ac:spMkLst>
            <pc:docMk/>
            <pc:sldMk cId="241165040" sldId="418"/>
            <ac:spMk id="2" creationId="{096C765C-0738-1EE6-957E-9C88F117D142}"/>
          </ac:spMkLst>
        </pc:spChg>
        <pc:spChg chg="add mod ord">
          <ac:chgData name="Liad MAGEN" userId="a28ad62c-1d94-4eb5-b386-eaad38743ab1" providerId="ADAL" clId="{9117B286-5063-43D7-8876-77366011EF37}" dt="2025-12-02T16:52:53.549" v="1155" actId="14100"/>
          <ac:spMkLst>
            <pc:docMk/>
            <pc:sldMk cId="241165040" sldId="418"/>
            <ac:spMk id="3" creationId="{B85869F7-9831-979D-25BC-18CC611A9258}"/>
          </ac:spMkLst>
        </pc:spChg>
        <pc:spChg chg="add del mod ord">
          <ac:chgData name="Liad MAGEN" userId="a28ad62c-1d94-4eb5-b386-eaad38743ab1" providerId="ADAL" clId="{9117B286-5063-43D7-8876-77366011EF37}" dt="2025-12-02T15:33:23.938" v="826" actId="700"/>
          <ac:spMkLst>
            <pc:docMk/>
            <pc:sldMk cId="241165040" sldId="418"/>
            <ac:spMk id="4" creationId="{DA6913EA-2863-CBEB-005E-948881E05DEE}"/>
          </ac:spMkLst>
        </pc:spChg>
        <pc:spChg chg="add del mod ord">
          <ac:chgData name="Liad MAGEN" userId="a28ad62c-1d94-4eb5-b386-eaad38743ab1" providerId="ADAL" clId="{9117B286-5063-43D7-8876-77366011EF37}" dt="2025-12-02T15:33:19.517" v="825" actId="700"/>
          <ac:spMkLst>
            <pc:docMk/>
            <pc:sldMk cId="241165040" sldId="418"/>
            <ac:spMk id="5" creationId="{E97E5E2C-41D4-3BFE-EF40-2B155535CB1A}"/>
          </ac:spMkLst>
        </pc:spChg>
        <pc:spChg chg="add mod ord">
          <ac:chgData name="Liad MAGEN" userId="a28ad62c-1d94-4eb5-b386-eaad38743ab1" providerId="ADAL" clId="{9117B286-5063-43D7-8876-77366011EF37}" dt="2025-12-02T16:52:56.468" v="1156" actId="14100"/>
          <ac:spMkLst>
            <pc:docMk/>
            <pc:sldMk cId="241165040" sldId="418"/>
            <ac:spMk id="6" creationId="{252AB82F-3803-A463-662B-8C865D765653}"/>
          </ac:spMkLst>
        </pc:spChg>
        <pc:spChg chg="add del mod ord">
          <ac:chgData name="Liad MAGEN" userId="a28ad62c-1d94-4eb5-b386-eaad38743ab1" providerId="ADAL" clId="{9117B286-5063-43D7-8876-77366011EF37}" dt="2025-12-02T15:33:27.828" v="827" actId="478"/>
          <ac:spMkLst>
            <pc:docMk/>
            <pc:sldMk cId="241165040" sldId="418"/>
            <ac:spMk id="7" creationId="{AF89C61D-C199-8439-F7A5-4CACCCFB8185}"/>
          </ac:spMkLst>
        </pc:spChg>
      </pc:sldChg>
      <pc:sldChg chg="addSp delSp modSp new mod modClrScheme chgLayout">
        <pc:chgData name="Liad MAGEN" userId="a28ad62c-1d94-4eb5-b386-eaad38743ab1" providerId="ADAL" clId="{9117B286-5063-43D7-8876-77366011EF37}" dt="2025-12-02T15:38:36.736" v="1060" actId="1076"/>
        <pc:sldMkLst>
          <pc:docMk/>
          <pc:sldMk cId="1761630202" sldId="419"/>
        </pc:sldMkLst>
        <pc:spChg chg="del">
          <ac:chgData name="Liad MAGEN" userId="a28ad62c-1d94-4eb5-b386-eaad38743ab1" providerId="ADAL" clId="{9117B286-5063-43D7-8876-77366011EF37}" dt="2025-12-02T15:34:14.836" v="833" actId="700"/>
          <ac:spMkLst>
            <pc:docMk/>
            <pc:sldMk cId="1761630202" sldId="419"/>
            <ac:spMk id="2" creationId="{6A5E1D58-4C2F-2BD5-3EAB-1D31F2146DC7}"/>
          </ac:spMkLst>
        </pc:spChg>
        <pc:spChg chg="del mod ord">
          <ac:chgData name="Liad MAGEN" userId="a28ad62c-1d94-4eb5-b386-eaad38743ab1" providerId="ADAL" clId="{9117B286-5063-43D7-8876-77366011EF37}" dt="2025-12-02T15:34:14.836" v="833" actId="700"/>
          <ac:spMkLst>
            <pc:docMk/>
            <pc:sldMk cId="1761630202" sldId="419"/>
            <ac:spMk id="3" creationId="{6094EB70-6B2D-D064-6CA0-A60F669BCC4C}"/>
          </ac:spMkLst>
        </pc:spChg>
        <pc:spChg chg="del mod ord">
          <ac:chgData name="Liad MAGEN" userId="a28ad62c-1d94-4eb5-b386-eaad38743ab1" providerId="ADAL" clId="{9117B286-5063-43D7-8876-77366011EF37}" dt="2025-12-02T15:34:14.836" v="833" actId="700"/>
          <ac:spMkLst>
            <pc:docMk/>
            <pc:sldMk cId="1761630202" sldId="419"/>
            <ac:spMk id="4" creationId="{38E139A9-E0F3-AB97-7595-9F8DE9DD8966}"/>
          </ac:spMkLst>
        </pc:spChg>
        <pc:spChg chg="add mod ord">
          <ac:chgData name="Liad MAGEN" userId="a28ad62c-1d94-4eb5-b386-eaad38743ab1" providerId="ADAL" clId="{9117B286-5063-43D7-8876-77366011EF37}" dt="2025-12-02T15:34:45.954" v="844" actId="114"/>
          <ac:spMkLst>
            <pc:docMk/>
            <pc:sldMk cId="1761630202" sldId="419"/>
            <ac:spMk id="5" creationId="{D249E100-D131-A101-1279-EDADDECEDF08}"/>
          </ac:spMkLst>
        </pc:spChg>
        <pc:spChg chg="add del mod ord">
          <ac:chgData name="Liad MAGEN" userId="a28ad62c-1d94-4eb5-b386-eaad38743ab1" providerId="ADAL" clId="{9117B286-5063-43D7-8876-77366011EF37}" dt="2025-12-02T15:34:52.417" v="845"/>
          <ac:spMkLst>
            <pc:docMk/>
            <pc:sldMk cId="1761630202" sldId="419"/>
            <ac:spMk id="6" creationId="{4E7E8ACA-50F0-1B66-088B-876FF83AA884}"/>
          </ac:spMkLst>
        </pc:spChg>
        <pc:spChg chg="add del mod">
          <ac:chgData name="Liad MAGEN" userId="a28ad62c-1d94-4eb5-b386-eaad38743ab1" providerId="ADAL" clId="{9117B286-5063-43D7-8876-77366011EF37}" dt="2025-12-02T15:35:17.473" v="850" actId="478"/>
          <ac:spMkLst>
            <pc:docMk/>
            <pc:sldMk cId="1761630202" sldId="419"/>
            <ac:spMk id="7" creationId="{2151B578-B82F-9795-7061-C2F62CCA561E}"/>
          </ac:spMkLst>
        </pc:spChg>
        <pc:spChg chg="add mod">
          <ac:chgData name="Liad MAGEN" userId="a28ad62c-1d94-4eb5-b386-eaad38743ab1" providerId="ADAL" clId="{9117B286-5063-43D7-8876-77366011EF37}" dt="2025-12-02T15:35:34.257" v="882" actId="14100"/>
          <ac:spMkLst>
            <pc:docMk/>
            <pc:sldMk cId="1761630202" sldId="419"/>
            <ac:spMk id="8" creationId="{87435F7D-7B99-9211-7320-165AF70617B4}"/>
          </ac:spMkLst>
        </pc:spChg>
        <pc:spChg chg="add mod">
          <ac:chgData name="Liad MAGEN" userId="a28ad62c-1d94-4eb5-b386-eaad38743ab1" providerId="ADAL" clId="{9117B286-5063-43D7-8876-77366011EF37}" dt="2025-12-02T15:36:37.103" v="968" actId="1076"/>
          <ac:spMkLst>
            <pc:docMk/>
            <pc:sldMk cId="1761630202" sldId="419"/>
            <ac:spMk id="9" creationId="{3EA53D49-601C-93A3-1963-8B3740F53925}"/>
          </ac:spMkLst>
        </pc:spChg>
        <pc:spChg chg="add mod">
          <ac:chgData name="Liad MAGEN" userId="a28ad62c-1d94-4eb5-b386-eaad38743ab1" providerId="ADAL" clId="{9117B286-5063-43D7-8876-77366011EF37}" dt="2025-12-02T15:37:49.051" v="1018" actId="1076"/>
          <ac:spMkLst>
            <pc:docMk/>
            <pc:sldMk cId="1761630202" sldId="419"/>
            <ac:spMk id="10" creationId="{536CB09E-0C42-5A3F-70FD-F9657CF38D5E}"/>
          </ac:spMkLst>
        </pc:spChg>
        <pc:spChg chg="add mod">
          <ac:chgData name="Liad MAGEN" userId="a28ad62c-1d94-4eb5-b386-eaad38743ab1" providerId="ADAL" clId="{9117B286-5063-43D7-8876-77366011EF37}" dt="2025-12-02T15:37:19.083" v="1009" actId="1076"/>
          <ac:spMkLst>
            <pc:docMk/>
            <pc:sldMk cId="1761630202" sldId="419"/>
            <ac:spMk id="11" creationId="{E58D4F31-12EE-AC7F-E1C7-13CDEAE29B21}"/>
          </ac:spMkLst>
        </pc:spChg>
        <pc:spChg chg="add mod">
          <ac:chgData name="Liad MAGEN" userId="a28ad62c-1d94-4eb5-b386-eaad38743ab1" providerId="ADAL" clId="{9117B286-5063-43D7-8876-77366011EF37}" dt="2025-12-02T15:37:50.712" v="1019" actId="1076"/>
          <ac:spMkLst>
            <pc:docMk/>
            <pc:sldMk cId="1761630202" sldId="419"/>
            <ac:spMk id="12" creationId="{3147D1DC-CDEC-44BD-405F-A0635D132DFA}"/>
          </ac:spMkLst>
        </pc:spChg>
        <pc:spChg chg="add mod">
          <ac:chgData name="Liad MAGEN" userId="a28ad62c-1d94-4eb5-b386-eaad38743ab1" providerId="ADAL" clId="{9117B286-5063-43D7-8876-77366011EF37}" dt="2025-12-02T15:37:13.438" v="1006" actId="1076"/>
          <ac:spMkLst>
            <pc:docMk/>
            <pc:sldMk cId="1761630202" sldId="419"/>
            <ac:spMk id="13" creationId="{D9D5F346-6FAD-20C1-5183-E08AA3DAD548}"/>
          </ac:spMkLst>
        </pc:spChg>
        <pc:spChg chg="add mod">
          <ac:chgData name="Liad MAGEN" userId="a28ad62c-1d94-4eb5-b386-eaad38743ab1" providerId="ADAL" clId="{9117B286-5063-43D7-8876-77366011EF37}" dt="2025-12-02T15:37:16.957" v="1008" actId="1076"/>
          <ac:spMkLst>
            <pc:docMk/>
            <pc:sldMk cId="1761630202" sldId="419"/>
            <ac:spMk id="14" creationId="{2E97E69E-697B-7494-728C-ECDFCDA214FC}"/>
          </ac:spMkLst>
        </pc:spChg>
        <pc:spChg chg="add mod">
          <ac:chgData name="Liad MAGEN" userId="a28ad62c-1d94-4eb5-b386-eaad38743ab1" providerId="ADAL" clId="{9117B286-5063-43D7-8876-77366011EF37}" dt="2025-12-02T15:37:52.665" v="1020" actId="1076"/>
          <ac:spMkLst>
            <pc:docMk/>
            <pc:sldMk cId="1761630202" sldId="419"/>
            <ac:spMk id="15" creationId="{0AE18EB4-E33F-8E12-588C-3AA07C6D7D3A}"/>
          </ac:spMkLst>
        </pc:spChg>
        <pc:spChg chg="add mod">
          <ac:chgData name="Liad MAGEN" userId="a28ad62c-1d94-4eb5-b386-eaad38743ab1" providerId="ADAL" clId="{9117B286-5063-43D7-8876-77366011EF37}" dt="2025-12-02T15:37:54.685" v="1021"/>
          <ac:spMkLst>
            <pc:docMk/>
            <pc:sldMk cId="1761630202" sldId="419"/>
            <ac:spMk id="16" creationId="{3CE07447-C659-2EBE-F196-59AE52986270}"/>
          </ac:spMkLst>
        </pc:spChg>
        <pc:spChg chg="add mod">
          <ac:chgData name="Liad MAGEN" userId="a28ad62c-1d94-4eb5-b386-eaad38743ab1" providerId="ADAL" clId="{9117B286-5063-43D7-8876-77366011EF37}" dt="2025-12-02T15:38:09.260" v="1055" actId="17032"/>
          <ac:spMkLst>
            <pc:docMk/>
            <pc:sldMk cId="1761630202" sldId="419"/>
            <ac:spMk id="17" creationId="{275DB300-0A7A-E88F-1B89-4EC11929CDB9}"/>
          </ac:spMkLst>
        </pc:spChg>
        <pc:spChg chg="add mod">
          <ac:chgData name="Liad MAGEN" userId="a28ad62c-1d94-4eb5-b386-eaad38743ab1" providerId="ADAL" clId="{9117B286-5063-43D7-8876-77366011EF37}" dt="2025-12-02T15:38:36.736" v="1060" actId="1076"/>
          <ac:spMkLst>
            <pc:docMk/>
            <pc:sldMk cId="1761630202" sldId="419"/>
            <ac:spMk id="19" creationId="{7DA05687-121A-B56B-5B43-473FD8E212F3}"/>
          </ac:spMkLst>
        </pc:spChg>
        <pc:picChg chg="add del mod">
          <ac:chgData name="Liad MAGEN" userId="a28ad62c-1d94-4eb5-b386-eaad38743ab1" providerId="ADAL" clId="{9117B286-5063-43D7-8876-77366011EF37}" dt="2025-12-02T15:35:01.912" v="849" actId="478"/>
          <ac:picMkLst>
            <pc:docMk/>
            <pc:sldMk cId="1761630202" sldId="419"/>
            <ac:picMk id="8194" creationId="{0D5C99DD-29B1-906F-368A-2D4EDAA4BAAC}"/>
          </ac:picMkLst>
        </pc:picChg>
        <pc:picChg chg="add">
          <ac:chgData name="Liad MAGEN" userId="a28ad62c-1d94-4eb5-b386-eaad38743ab1" providerId="ADAL" clId="{9117B286-5063-43D7-8876-77366011EF37}" dt="2025-12-02T15:35:35.166" v="883"/>
          <ac:picMkLst>
            <pc:docMk/>
            <pc:sldMk cId="1761630202" sldId="419"/>
            <ac:picMk id="8196" creationId="{1D0554E8-6353-AFE2-3A7C-11344C0327A6}"/>
          </ac:picMkLst>
        </pc:picChg>
      </pc:sldChg>
      <pc:sldChg chg="addSp delSp modSp new mod ord">
        <pc:chgData name="Liad MAGEN" userId="a28ad62c-1d94-4eb5-b386-eaad38743ab1" providerId="ADAL" clId="{9117B286-5063-43D7-8876-77366011EF37}" dt="2025-12-02T18:53:38.406" v="3783" actId="1076"/>
        <pc:sldMkLst>
          <pc:docMk/>
          <pc:sldMk cId="1505031867" sldId="420"/>
        </pc:sldMkLst>
        <pc:spChg chg="mod">
          <ac:chgData name="Liad MAGEN" userId="a28ad62c-1d94-4eb5-b386-eaad38743ab1" providerId="ADAL" clId="{9117B286-5063-43D7-8876-77366011EF37}" dt="2025-12-02T16:19:10.908" v="1067"/>
          <ac:spMkLst>
            <pc:docMk/>
            <pc:sldMk cId="1505031867" sldId="420"/>
            <ac:spMk id="2" creationId="{D7770AFD-EF25-5C64-1F31-C7476E8F40F9}"/>
          </ac:spMkLst>
        </pc:spChg>
        <pc:spChg chg="del">
          <ac:chgData name="Liad MAGEN" userId="a28ad62c-1d94-4eb5-b386-eaad38743ab1" providerId="ADAL" clId="{9117B286-5063-43D7-8876-77366011EF37}" dt="2025-12-02T18:53:22.598" v="3782"/>
          <ac:spMkLst>
            <pc:docMk/>
            <pc:sldMk cId="1505031867" sldId="420"/>
            <ac:spMk id="3" creationId="{BFB4FCAE-FD8C-24EF-7B77-D3CC47BA5419}"/>
          </ac:spMkLst>
        </pc:spChg>
        <pc:spChg chg="add mod">
          <ac:chgData name="Liad MAGEN" userId="a28ad62c-1d94-4eb5-b386-eaad38743ab1" providerId="ADAL" clId="{9117B286-5063-43D7-8876-77366011EF37}" dt="2025-12-02T18:52:10.980" v="3781" actId="1076"/>
          <ac:spMkLst>
            <pc:docMk/>
            <pc:sldMk cId="1505031867" sldId="420"/>
            <ac:spMk id="5" creationId="{B93B12AA-B478-53F0-E945-CB9CF1BA50B3}"/>
          </ac:spMkLst>
        </pc:spChg>
        <pc:picChg chg="add mod">
          <ac:chgData name="Liad MAGEN" userId="a28ad62c-1d94-4eb5-b386-eaad38743ab1" providerId="ADAL" clId="{9117B286-5063-43D7-8876-77366011EF37}" dt="2025-12-02T18:53:38.406" v="3783" actId="1076"/>
          <ac:picMkLst>
            <pc:docMk/>
            <pc:sldMk cId="1505031867" sldId="420"/>
            <ac:picMk id="9218" creationId="{6AE3C410-7905-109C-BBE0-925DCBABEFCC}"/>
          </ac:picMkLst>
        </pc:picChg>
      </pc:sldChg>
      <pc:sldChg chg="addSp delSp modSp new mod modClrScheme modAnim chgLayout">
        <pc:chgData name="Liad MAGEN" userId="a28ad62c-1d94-4eb5-b386-eaad38743ab1" providerId="ADAL" clId="{9117B286-5063-43D7-8876-77366011EF37}" dt="2025-12-02T18:14:23.534" v="2242"/>
        <pc:sldMkLst>
          <pc:docMk/>
          <pc:sldMk cId="994579622" sldId="421"/>
        </pc:sldMkLst>
        <pc:spChg chg="del mod ord">
          <ac:chgData name="Liad MAGEN" userId="a28ad62c-1d94-4eb5-b386-eaad38743ab1" providerId="ADAL" clId="{9117B286-5063-43D7-8876-77366011EF37}" dt="2025-12-02T16:53:59.787" v="1157" actId="700"/>
          <ac:spMkLst>
            <pc:docMk/>
            <pc:sldMk cId="994579622" sldId="421"/>
            <ac:spMk id="2" creationId="{D38FA2D0-FA5B-5DF2-DEB6-0E860887A025}"/>
          </ac:spMkLst>
        </pc:spChg>
        <pc:spChg chg="del">
          <ac:chgData name="Liad MAGEN" userId="a28ad62c-1d94-4eb5-b386-eaad38743ab1" providerId="ADAL" clId="{9117B286-5063-43D7-8876-77366011EF37}" dt="2025-12-02T16:53:59.787" v="1157" actId="700"/>
          <ac:spMkLst>
            <pc:docMk/>
            <pc:sldMk cId="994579622" sldId="421"/>
            <ac:spMk id="3" creationId="{DCBD1496-8F5F-D67A-DC16-F49D1C8D215B}"/>
          </ac:spMkLst>
        </pc:spChg>
        <pc:spChg chg="add mod ord">
          <ac:chgData name="Liad MAGEN" userId="a28ad62c-1d94-4eb5-b386-eaad38743ab1" providerId="ADAL" clId="{9117B286-5063-43D7-8876-77366011EF37}" dt="2025-12-02T16:53:59.787" v="1157" actId="700"/>
          <ac:spMkLst>
            <pc:docMk/>
            <pc:sldMk cId="994579622" sldId="421"/>
            <ac:spMk id="4" creationId="{3C814B91-6D4D-C500-DFF3-400755E590BD}"/>
          </ac:spMkLst>
        </pc:spChg>
        <pc:spChg chg="add mod">
          <ac:chgData name="Liad MAGEN" userId="a28ad62c-1d94-4eb5-b386-eaad38743ab1" providerId="ADAL" clId="{9117B286-5063-43D7-8876-77366011EF37}" dt="2025-12-02T17:01:21.450" v="1337"/>
          <ac:spMkLst>
            <pc:docMk/>
            <pc:sldMk cId="994579622" sldId="421"/>
            <ac:spMk id="5" creationId="{6C9D7E78-466D-E876-A2D7-7FD90B84ABA4}"/>
          </ac:spMkLst>
        </pc:spChg>
        <pc:spChg chg="add mod">
          <ac:chgData name="Liad MAGEN" userId="a28ad62c-1d94-4eb5-b386-eaad38743ab1" providerId="ADAL" clId="{9117B286-5063-43D7-8876-77366011EF37}" dt="2025-12-02T17:01:32.800" v="1340"/>
          <ac:spMkLst>
            <pc:docMk/>
            <pc:sldMk cId="994579622" sldId="421"/>
            <ac:spMk id="6" creationId="{82CECE7D-0CCA-7E55-CFFF-E7F78EBB764D}"/>
          </ac:spMkLst>
        </pc:spChg>
        <pc:spChg chg="add del mod">
          <ac:chgData name="Liad MAGEN" userId="a28ad62c-1d94-4eb5-b386-eaad38743ab1" providerId="ADAL" clId="{9117B286-5063-43D7-8876-77366011EF37}" dt="2025-12-02T16:54:27.703" v="1177" actId="478"/>
          <ac:spMkLst>
            <pc:docMk/>
            <pc:sldMk cId="994579622" sldId="421"/>
            <ac:spMk id="7" creationId="{F5E02B3C-25E0-DC42-34DF-705136D99882}"/>
          </ac:spMkLst>
        </pc:spChg>
        <pc:spChg chg="add mod">
          <ac:chgData name="Liad MAGEN" userId="a28ad62c-1d94-4eb5-b386-eaad38743ab1" providerId="ADAL" clId="{9117B286-5063-43D7-8876-77366011EF37}" dt="2025-12-02T17:01:55.642" v="1343"/>
          <ac:spMkLst>
            <pc:docMk/>
            <pc:sldMk cId="994579622" sldId="421"/>
            <ac:spMk id="8" creationId="{267C707E-E0A4-89C1-390F-5990D36F95AB}"/>
          </ac:spMkLst>
        </pc:spChg>
        <pc:spChg chg="add mod">
          <ac:chgData name="Liad MAGEN" userId="a28ad62c-1d94-4eb5-b386-eaad38743ab1" providerId="ADAL" clId="{9117B286-5063-43D7-8876-77366011EF37}" dt="2025-12-02T17:02:07.128" v="1345"/>
          <ac:spMkLst>
            <pc:docMk/>
            <pc:sldMk cId="994579622" sldId="421"/>
            <ac:spMk id="9" creationId="{F49546FA-C6B9-DE6B-0695-824EA0DAFC0A}"/>
          </ac:spMkLst>
        </pc:spChg>
        <pc:spChg chg="add mod">
          <ac:chgData name="Liad MAGEN" userId="a28ad62c-1d94-4eb5-b386-eaad38743ab1" providerId="ADAL" clId="{9117B286-5063-43D7-8876-77366011EF37}" dt="2025-12-02T16:54:46.751" v="1201"/>
          <ac:spMkLst>
            <pc:docMk/>
            <pc:sldMk cId="994579622" sldId="421"/>
            <ac:spMk id="10" creationId="{721F623B-C40E-A2E2-E70E-10607506E690}"/>
          </ac:spMkLst>
        </pc:spChg>
        <pc:spChg chg="add mod">
          <ac:chgData name="Liad MAGEN" userId="a28ad62c-1d94-4eb5-b386-eaad38743ab1" providerId="ADAL" clId="{9117B286-5063-43D7-8876-77366011EF37}" dt="2025-12-02T17:02:38.351" v="1347"/>
          <ac:spMkLst>
            <pc:docMk/>
            <pc:sldMk cId="994579622" sldId="421"/>
            <ac:spMk id="11" creationId="{A4644529-8A42-12A1-37F5-349AF2A03A6A}"/>
          </ac:spMkLst>
        </pc:spChg>
        <pc:spChg chg="add mod">
          <ac:chgData name="Liad MAGEN" userId="a28ad62c-1d94-4eb5-b386-eaad38743ab1" providerId="ADAL" clId="{9117B286-5063-43D7-8876-77366011EF37}" dt="2025-12-02T16:58:21.435" v="1237" actId="1076"/>
          <ac:spMkLst>
            <pc:docMk/>
            <pc:sldMk cId="994579622" sldId="421"/>
            <ac:spMk id="12" creationId="{5B1819AF-0557-F510-B799-C74F1A4C6E09}"/>
          </ac:spMkLst>
        </pc:spChg>
        <pc:spChg chg="add mod">
          <ac:chgData name="Liad MAGEN" userId="a28ad62c-1d94-4eb5-b386-eaad38743ab1" providerId="ADAL" clId="{9117B286-5063-43D7-8876-77366011EF37}" dt="2025-12-02T16:58:21.435" v="1237" actId="1076"/>
          <ac:spMkLst>
            <pc:docMk/>
            <pc:sldMk cId="994579622" sldId="421"/>
            <ac:spMk id="13" creationId="{DB976EFB-5F04-4F62-C260-0ED87A15C1E0}"/>
          </ac:spMkLst>
        </pc:spChg>
        <pc:spChg chg="add mod">
          <ac:chgData name="Liad MAGEN" userId="a28ad62c-1d94-4eb5-b386-eaad38743ab1" providerId="ADAL" clId="{9117B286-5063-43D7-8876-77366011EF37}" dt="2025-12-02T16:58:21.435" v="1237" actId="1076"/>
          <ac:spMkLst>
            <pc:docMk/>
            <pc:sldMk cId="994579622" sldId="421"/>
            <ac:spMk id="14" creationId="{83B8D908-9190-A318-24E4-F2FD38EAB7DE}"/>
          </ac:spMkLst>
        </pc:spChg>
        <pc:spChg chg="add mod">
          <ac:chgData name="Liad MAGEN" userId="a28ad62c-1d94-4eb5-b386-eaad38743ab1" providerId="ADAL" clId="{9117B286-5063-43D7-8876-77366011EF37}" dt="2025-12-02T16:58:21.435" v="1237" actId="1076"/>
          <ac:spMkLst>
            <pc:docMk/>
            <pc:sldMk cId="994579622" sldId="421"/>
            <ac:spMk id="15" creationId="{70975651-D88C-3F34-7D9E-49C3EB7ECB1A}"/>
          </ac:spMkLst>
        </pc:spChg>
        <pc:spChg chg="add mod">
          <ac:chgData name="Liad MAGEN" userId="a28ad62c-1d94-4eb5-b386-eaad38743ab1" providerId="ADAL" clId="{9117B286-5063-43D7-8876-77366011EF37}" dt="2025-12-02T16:58:46.286" v="1261" actId="207"/>
          <ac:spMkLst>
            <pc:docMk/>
            <pc:sldMk cId="994579622" sldId="421"/>
            <ac:spMk id="16" creationId="{14BEF803-E4AF-F59F-3557-CE6026CE0C76}"/>
          </ac:spMkLst>
        </pc:spChg>
        <pc:spChg chg="add del">
          <ac:chgData name="Liad MAGEN" userId="a28ad62c-1d94-4eb5-b386-eaad38743ab1" providerId="ADAL" clId="{9117B286-5063-43D7-8876-77366011EF37}" dt="2025-12-02T16:59:33.385" v="1263" actId="11529"/>
          <ac:spMkLst>
            <pc:docMk/>
            <pc:sldMk cId="994579622" sldId="421"/>
            <ac:spMk id="17" creationId="{B46470A4-3739-3576-7700-9EC3ABEAB4EC}"/>
          </ac:spMkLst>
        </pc:spChg>
        <pc:spChg chg="add mod">
          <ac:chgData name="Liad MAGEN" userId="a28ad62c-1d94-4eb5-b386-eaad38743ab1" providerId="ADAL" clId="{9117B286-5063-43D7-8876-77366011EF37}" dt="2025-12-02T17:03:22.196" v="1352" actId="20577"/>
          <ac:spMkLst>
            <pc:docMk/>
            <pc:sldMk cId="994579622" sldId="421"/>
            <ac:spMk id="18" creationId="{8FBDBB25-B8FA-B0EE-96F1-E6DD41BC3397}"/>
          </ac:spMkLst>
        </pc:spChg>
        <pc:spChg chg="add mod">
          <ac:chgData name="Liad MAGEN" userId="a28ad62c-1d94-4eb5-b386-eaad38743ab1" providerId="ADAL" clId="{9117B286-5063-43D7-8876-77366011EF37}" dt="2025-12-02T17:00:23.656" v="1335" actId="20577"/>
          <ac:spMkLst>
            <pc:docMk/>
            <pc:sldMk cId="994579622" sldId="421"/>
            <ac:spMk id="19" creationId="{EE2915B9-EB98-B6CF-8D22-33F5526EB2E0}"/>
          </ac:spMkLst>
        </pc:spChg>
        <pc:spChg chg="add mod">
          <ac:chgData name="Liad MAGEN" userId="a28ad62c-1d94-4eb5-b386-eaad38743ab1" providerId="ADAL" clId="{9117B286-5063-43D7-8876-77366011EF37}" dt="2025-12-02T18:14:20.377" v="2241" actId="14100"/>
          <ac:spMkLst>
            <pc:docMk/>
            <pc:sldMk cId="994579622" sldId="421"/>
            <ac:spMk id="20" creationId="{F639BE26-BE25-5B2E-B9FF-4D2477516CAA}"/>
          </ac:spMkLst>
        </pc:spChg>
      </pc:sldChg>
      <pc:sldChg chg="addSp delSp modSp new mod setBg modClrScheme chgLayout">
        <pc:chgData name="Liad MAGEN" userId="a28ad62c-1d94-4eb5-b386-eaad38743ab1" providerId="ADAL" clId="{9117B286-5063-43D7-8876-77366011EF37}" dt="2025-12-02T16:36:53.088" v="1103"/>
        <pc:sldMkLst>
          <pc:docMk/>
          <pc:sldMk cId="2733659568" sldId="422"/>
        </pc:sldMkLst>
        <pc:spChg chg="del mod ord">
          <ac:chgData name="Liad MAGEN" userId="a28ad62c-1d94-4eb5-b386-eaad38743ab1" providerId="ADAL" clId="{9117B286-5063-43D7-8876-77366011EF37}" dt="2025-12-02T16:36:33.667" v="1085" actId="700"/>
          <ac:spMkLst>
            <pc:docMk/>
            <pc:sldMk cId="2733659568" sldId="422"/>
            <ac:spMk id="2" creationId="{2AFED961-86C1-144A-933B-0C5F374E5F60}"/>
          </ac:spMkLst>
        </pc:spChg>
        <pc:spChg chg="add mod ord">
          <ac:chgData name="Liad MAGEN" userId="a28ad62c-1d94-4eb5-b386-eaad38743ab1" providerId="ADAL" clId="{9117B286-5063-43D7-8876-77366011EF37}" dt="2025-12-02T16:36:36.316" v="1099" actId="20577"/>
          <ac:spMkLst>
            <pc:docMk/>
            <pc:sldMk cId="2733659568" sldId="422"/>
            <ac:spMk id="3" creationId="{EB6EFBD9-BDC6-ED13-B581-6A974F6D0EE3}"/>
          </ac:spMkLst>
        </pc:spChg>
      </pc:sldChg>
      <pc:sldChg chg="addSp delSp modSp new mod ord modClrScheme chgLayout">
        <pc:chgData name="Liad MAGEN" userId="a28ad62c-1d94-4eb5-b386-eaad38743ab1" providerId="ADAL" clId="{9117B286-5063-43D7-8876-77366011EF37}" dt="2025-12-02T19:01:36.929" v="3937" actId="20577"/>
        <pc:sldMkLst>
          <pc:docMk/>
          <pc:sldMk cId="2827510008" sldId="423"/>
        </pc:sldMkLst>
        <pc:spChg chg="del mod ord">
          <ac:chgData name="Liad MAGEN" userId="a28ad62c-1d94-4eb5-b386-eaad38743ab1" providerId="ADAL" clId="{9117B286-5063-43D7-8876-77366011EF37}" dt="2025-12-02T16:39:00.826" v="1107" actId="700"/>
          <ac:spMkLst>
            <pc:docMk/>
            <pc:sldMk cId="2827510008" sldId="423"/>
            <ac:spMk id="2" creationId="{45A3238F-B77C-3700-7E0C-DAC6614F1AFD}"/>
          </ac:spMkLst>
        </pc:spChg>
        <pc:spChg chg="add mod ord">
          <ac:chgData name="Liad MAGEN" userId="a28ad62c-1d94-4eb5-b386-eaad38743ab1" providerId="ADAL" clId="{9117B286-5063-43D7-8876-77366011EF37}" dt="2025-12-02T18:51:01.312" v="3777" actId="700"/>
          <ac:spMkLst>
            <pc:docMk/>
            <pc:sldMk cId="2827510008" sldId="423"/>
            <ac:spMk id="3" creationId="{1CBB5DE7-BABA-8D13-6DFE-87D6CCC2DC5F}"/>
          </ac:spMkLst>
        </pc:spChg>
        <pc:spChg chg="add mod">
          <ac:chgData name="Liad MAGEN" userId="a28ad62c-1d94-4eb5-b386-eaad38743ab1" providerId="ADAL" clId="{9117B286-5063-43D7-8876-77366011EF37}" dt="2025-12-02T19:01:36.929" v="3937" actId="20577"/>
          <ac:spMkLst>
            <pc:docMk/>
            <pc:sldMk cId="2827510008" sldId="423"/>
            <ac:spMk id="6" creationId="{5B721203-ECD5-A748-6C05-EF06378C334B}"/>
          </ac:spMkLst>
        </pc:spChg>
        <pc:picChg chg="add mod">
          <ac:chgData name="Liad MAGEN" userId="a28ad62c-1d94-4eb5-b386-eaad38743ab1" providerId="ADAL" clId="{9117B286-5063-43D7-8876-77366011EF37}" dt="2025-12-02T18:51:05.394" v="3778" actId="1076"/>
          <ac:picMkLst>
            <pc:docMk/>
            <pc:sldMk cId="2827510008" sldId="423"/>
            <ac:picMk id="5" creationId="{629B401B-2239-827E-21F3-1ECE014F23B1}"/>
          </ac:picMkLst>
        </pc:picChg>
      </pc:sldChg>
      <pc:sldChg chg="addSp modSp new mod modClrScheme chgLayout">
        <pc:chgData name="Liad MAGEN" userId="a28ad62c-1d94-4eb5-b386-eaad38743ab1" providerId="ADAL" clId="{9117B286-5063-43D7-8876-77366011EF37}" dt="2025-12-02T17:13:31.934" v="1679" actId="113"/>
        <pc:sldMkLst>
          <pc:docMk/>
          <pc:sldMk cId="3200626316" sldId="424"/>
        </pc:sldMkLst>
        <pc:spChg chg="mod ord">
          <ac:chgData name="Liad MAGEN" userId="a28ad62c-1d94-4eb5-b386-eaad38743ab1" providerId="ADAL" clId="{9117B286-5063-43D7-8876-77366011EF37}" dt="2025-12-02T17:03:45.580" v="1383"/>
          <ac:spMkLst>
            <pc:docMk/>
            <pc:sldMk cId="3200626316" sldId="424"/>
            <ac:spMk id="2" creationId="{19954FA8-AF52-5CEA-768C-831BD9E0A58A}"/>
          </ac:spMkLst>
        </pc:spChg>
        <pc:spChg chg="add mod ord">
          <ac:chgData name="Liad MAGEN" userId="a28ad62c-1d94-4eb5-b386-eaad38743ab1" providerId="ADAL" clId="{9117B286-5063-43D7-8876-77366011EF37}" dt="2025-12-02T17:13:31.934" v="1679" actId="113"/>
          <ac:spMkLst>
            <pc:docMk/>
            <pc:sldMk cId="3200626316" sldId="424"/>
            <ac:spMk id="3" creationId="{0F28EF21-15C7-8D84-7BF8-87EE779D7745}"/>
          </ac:spMkLst>
        </pc:spChg>
        <pc:spChg chg="add mod">
          <ac:chgData name="Liad MAGEN" userId="a28ad62c-1d94-4eb5-b386-eaad38743ab1" providerId="ADAL" clId="{9117B286-5063-43D7-8876-77366011EF37}" dt="2025-12-02T17:04:53.515" v="1506" actId="14100"/>
          <ac:spMkLst>
            <pc:docMk/>
            <pc:sldMk cId="3200626316" sldId="424"/>
            <ac:spMk id="4" creationId="{6DE86BAF-70A4-9BAF-3C9B-58A45EBAFA33}"/>
          </ac:spMkLst>
        </pc:spChg>
      </pc:sldChg>
      <pc:sldChg chg="addSp modSp add mod modAnim">
        <pc:chgData name="Liad MAGEN" userId="a28ad62c-1d94-4eb5-b386-eaad38743ab1" providerId="ADAL" clId="{9117B286-5063-43D7-8876-77366011EF37}" dt="2025-12-02T18:19:38.236" v="2573" actId="14100"/>
        <pc:sldMkLst>
          <pc:docMk/>
          <pc:sldMk cId="2157537434" sldId="425"/>
        </pc:sldMkLst>
        <pc:spChg chg="mod">
          <ac:chgData name="Liad MAGEN" userId="a28ad62c-1d94-4eb5-b386-eaad38743ab1" providerId="ADAL" clId="{9117B286-5063-43D7-8876-77366011EF37}" dt="2025-12-02T17:13:34.932" v="1680" actId="113"/>
          <ac:spMkLst>
            <pc:docMk/>
            <pc:sldMk cId="2157537434" sldId="425"/>
            <ac:spMk id="3" creationId="{68C747AF-C340-0BB4-2A3A-5F8DCC614F32}"/>
          </ac:spMkLst>
        </pc:spChg>
        <pc:spChg chg="mod">
          <ac:chgData name="Liad MAGEN" userId="a28ad62c-1d94-4eb5-b386-eaad38743ab1" providerId="ADAL" clId="{9117B286-5063-43D7-8876-77366011EF37}" dt="2025-12-02T17:05:35.846" v="1529" actId="20577"/>
          <ac:spMkLst>
            <pc:docMk/>
            <pc:sldMk cId="2157537434" sldId="425"/>
            <ac:spMk id="4" creationId="{B483C4ED-0A74-6DD6-7414-FC25C9EA8685}"/>
          </ac:spMkLst>
        </pc:spChg>
        <pc:spChg chg="add mod">
          <ac:chgData name="Liad MAGEN" userId="a28ad62c-1d94-4eb5-b386-eaad38743ab1" providerId="ADAL" clId="{9117B286-5063-43D7-8876-77366011EF37}" dt="2025-12-02T18:19:38.236" v="2573" actId="14100"/>
          <ac:spMkLst>
            <pc:docMk/>
            <pc:sldMk cId="2157537434" sldId="425"/>
            <ac:spMk id="5" creationId="{45EDFFDD-0CA1-1EEA-4FD6-FCC58BFF3C53}"/>
          </ac:spMkLst>
        </pc:spChg>
        <pc:picChg chg="add mod">
          <ac:chgData name="Liad MAGEN" userId="a28ad62c-1d94-4eb5-b386-eaad38743ab1" providerId="ADAL" clId="{9117B286-5063-43D7-8876-77366011EF37}" dt="2025-12-02T18:19:32.306" v="2571" actId="1076"/>
          <ac:picMkLst>
            <pc:docMk/>
            <pc:sldMk cId="2157537434" sldId="425"/>
            <ac:picMk id="7" creationId="{22E49A00-DD42-92E9-2EE0-B457E2FD052D}"/>
          </ac:picMkLst>
        </pc:picChg>
      </pc:sldChg>
      <pc:sldChg chg="addSp delSp modSp add mod delAnim modAnim">
        <pc:chgData name="Liad MAGEN" userId="a28ad62c-1d94-4eb5-b386-eaad38743ab1" providerId="ADAL" clId="{9117B286-5063-43D7-8876-77366011EF37}" dt="2025-12-02T17:20:51.666" v="1838" actId="21"/>
        <pc:sldMkLst>
          <pc:docMk/>
          <pc:sldMk cId="438316971" sldId="426"/>
        </pc:sldMkLst>
        <pc:spChg chg="add mod">
          <ac:chgData name="Liad MAGEN" userId="a28ad62c-1d94-4eb5-b386-eaad38743ab1" providerId="ADAL" clId="{9117B286-5063-43D7-8876-77366011EF37}" dt="2025-12-02T17:10:57.592" v="1644" actId="1076"/>
          <ac:spMkLst>
            <pc:docMk/>
            <pc:sldMk cId="438316971" sldId="426"/>
            <ac:spMk id="2" creationId="{BE1A35F7-26CB-C5F3-F017-3AC6163FA862}"/>
          </ac:spMkLst>
        </pc:spChg>
        <pc:spChg chg="add mod">
          <ac:chgData name="Liad MAGEN" userId="a28ad62c-1d94-4eb5-b386-eaad38743ab1" providerId="ADAL" clId="{9117B286-5063-43D7-8876-77366011EF37}" dt="2025-12-02T17:11:46.893" v="1655" actId="1582"/>
          <ac:spMkLst>
            <pc:docMk/>
            <pc:sldMk cId="438316971" sldId="426"/>
            <ac:spMk id="3" creationId="{A06C0AB7-0286-DEBC-F4A7-1098EA3818EA}"/>
          </ac:spMkLst>
        </pc:spChg>
        <pc:spChg chg="mod">
          <ac:chgData name="Liad MAGEN" userId="a28ad62c-1d94-4eb5-b386-eaad38743ab1" providerId="ADAL" clId="{9117B286-5063-43D7-8876-77366011EF37}" dt="2025-12-02T17:09:46.983" v="1614" actId="1076"/>
          <ac:spMkLst>
            <pc:docMk/>
            <pc:sldMk cId="438316971" sldId="426"/>
            <ac:spMk id="5" creationId="{2DF6EBA5-7CEE-2051-8716-EA74AC43EB9D}"/>
          </ac:spMkLst>
        </pc:spChg>
        <pc:spChg chg="add mod">
          <ac:chgData name="Liad MAGEN" userId="a28ad62c-1d94-4eb5-b386-eaad38743ab1" providerId="ADAL" clId="{9117B286-5063-43D7-8876-77366011EF37}" dt="2025-12-02T17:11:38.957" v="1653" actId="1582"/>
          <ac:spMkLst>
            <pc:docMk/>
            <pc:sldMk cId="438316971" sldId="426"/>
            <ac:spMk id="7" creationId="{5E174717-2FAB-1340-448D-7535429D5F0B}"/>
          </ac:spMkLst>
        </pc:spChg>
        <pc:spChg chg="add mod">
          <ac:chgData name="Liad MAGEN" userId="a28ad62c-1d94-4eb5-b386-eaad38743ab1" providerId="ADAL" clId="{9117B286-5063-43D7-8876-77366011EF37}" dt="2025-12-02T17:11:38.957" v="1653" actId="1582"/>
          <ac:spMkLst>
            <pc:docMk/>
            <pc:sldMk cId="438316971" sldId="426"/>
            <ac:spMk id="10" creationId="{54A5A764-3255-3B89-B6F2-8ACC6E95DC2E}"/>
          </ac:spMkLst>
        </pc:spChg>
        <pc:spChg chg="add mod ord">
          <ac:chgData name="Liad MAGEN" userId="a28ad62c-1d94-4eb5-b386-eaad38743ab1" providerId="ADAL" clId="{9117B286-5063-43D7-8876-77366011EF37}" dt="2025-12-02T17:12:58.648" v="1665" actId="167"/>
          <ac:spMkLst>
            <pc:docMk/>
            <pc:sldMk cId="438316971" sldId="426"/>
            <ac:spMk id="17" creationId="{78B70738-8DD2-891A-66E2-9AC30EC2F4E5}"/>
          </ac:spMkLst>
        </pc:spChg>
        <pc:spChg chg="del">
          <ac:chgData name="Liad MAGEN" userId="a28ad62c-1d94-4eb5-b386-eaad38743ab1" providerId="ADAL" clId="{9117B286-5063-43D7-8876-77366011EF37}" dt="2025-12-02T17:09:38.574" v="1613" actId="478"/>
          <ac:spMkLst>
            <pc:docMk/>
            <pc:sldMk cId="438316971" sldId="426"/>
            <ac:spMk id="18" creationId="{3957243E-C688-7A04-77A6-09C75B39F5D7}"/>
          </ac:spMkLst>
        </pc:spChg>
        <pc:spChg chg="del">
          <ac:chgData name="Liad MAGEN" userId="a28ad62c-1d94-4eb5-b386-eaad38743ab1" providerId="ADAL" clId="{9117B286-5063-43D7-8876-77366011EF37}" dt="2025-12-02T17:09:38.574" v="1613" actId="478"/>
          <ac:spMkLst>
            <pc:docMk/>
            <pc:sldMk cId="438316971" sldId="426"/>
            <ac:spMk id="19" creationId="{DE46FF4C-EC70-0FD2-3D64-7F8B01DD8923}"/>
          </ac:spMkLst>
        </pc:spChg>
        <pc:spChg chg="add del mod">
          <ac:chgData name="Liad MAGEN" userId="a28ad62c-1d94-4eb5-b386-eaad38743ab1" providerId="ADAL" clId="{9117B286-5063-43D7-8876-77366011EF37}" dt="2025-12-02T17:20:51.666" v="1838" actId="21"/>
          <ac:spMkLst>
            <pc:docMk/>
            <pc:sldMk cId="438316971" sldId="426"/>
            <ac:spMk id="20" creationId="{11D49D8A-888E-A857-8203-4C6DEFBC5B22}"/>
          </ac:spMkLst>
        </pc:spChg>
      </pc:sldChg>
      <pc:sldChg chg="addSp modSp add mod modAnim">
        <pc:chgData name="Liad MAGEN" userId="a28ad62c-1d94-4eb5-b386-eaad38743ab1" providerId="ADAL" clId="{9117B286-5063-43D7-8876-77366011EF37}" dt="2025-12-02T18:19:22.158" v="2568" actId="14100"/>
        <pc:sldMkLst>
          <pc:docMk/>
          <pc:sldMk cId="840075733" sldId="427"/>
        </pc:sldMkLst>
        <pc:spChg chg="mod">
          <ac:chgData name="Liad MAGEN" userId="a28ad62c-1d94-4eb5-b386-eaad38743ab1" providerId="ADAL" clId="{9117B286-5063-43D7-8876-77366011EF37}" dt="2025-12-02T17:13:28.890" v="1678" actId="113"/>
          <ac:spMkLst>
            <pc:docMk/>
            <pc:sldMk cId="840075733" sldId="427"/>
            <ac:spMk id="3" creationId="{7BF73BC0-7BCC-3AA0-6FD2-C57353F56A83}"/>
          </ac:spMkLst>
        </pc:spChg>
        <pc:spChg chg="mod">
          <ac:chgData name="Liad MAGEN" userId="a28ad62c-1d94-4eb5-b386-eaad38743ab1" providerId="ADAL" clId="{9117B286-5063-43D7-8876-77366011EF37}" dt="2025-12-02T17:14:12.823" v="1683" actId="207"/>
          <ac:spMkLst>
            <pc:docMk/>
            <pc:sldMk cId="840075733" sldId="427"/>
            <ac:spMk id="4" creationId="{6FFFFC42-BC31-0154-A8FF-322ECC8BECA7}"/>
          </ac:spMkLst>
        </pc:spChg>
        <pc:spChg chg="add mod">
          <ac:chgData name="Liad MAGEN" userId="a28ad62c-1d94-4eb5-b386-eaad38743ab1" providerId="ADAL" clId="{9117B286-5063-43D7-8876-77366011EF37}" dt="2025-12-02T18:19:22.158" v="2568" actId="14100"/>
          <ac:spMkLst>
            <pc:docMk/>
            <pc:sldMk cId="840075733" sldId="427"/>
            <ac:spMk id="5" creationId="{9C5D720E-1C1E-5BDD-98D2-374014114750}"/>
          </ac:spMkLst>
        </pc:spChg>
        <pc:picChg chg="add mod">
          <ac:chgData name="Liad MAGEN" userId="a28ad62c-1d94-4eb5-b386-eaad38743ab1" providerId="ADAL" clId="{9117B286-5063-43D7-8876-77366011EF37}" dt="2025-12-02T18:19:18.923" v="2567" actId="1076"/>
          <ac:picMkLst>
            <pc:docMk/>
            <pc:sldMk cId="840075733" sldId="427"/>
            <ac:picMk id="6" creationId="{22AB999D-C08E-5587-F7B1-404CCA868265}"/>
          </ac:picMkLst>
        </pc:picChg>
      </pc:sldChg>
      <pc:sldChg chg="addSp delSp modSp add mod modClrScheme delAnim chgLayout">
        <pc:chgData name="Liad MAGEN" userId="a28ad62c-1d94-4eb5-b386-eaad38743ab1" providerId="ADAL" clId="{9117B286-5063-43D7-8876-77366011EF37}" dt="2025-12-02T18:07:22.306" v="2114" actId="20577"/>
        <pc:sldMkLst>
          <pc:docMk/>
          <pc:sldMk cId="689155490" sldId="428"/>
        </pc:sldMkLst>
        <pc:spChg chg="mod ord">
          <ac:chgData name="Liad MAGEN" userId="a28ad62c-1d94-4eb5-b386-eaad38743ab1" providerId="ADAL" clId="{9117B286-5063-43D7-8876-77366011EF37}" dt="2025-12-02T17:21:53.183" v="1861" actId="700"/>
          <ac:spMkLst>
            <pc:docMk/>
            <pc:sldMk cId="689155490" sldId="428"/>
            <ac:spMk id="2" creationId="{0971A411-B1ED-C03F-D613-1C30D0EEAD92}"/>
          </ac:spMkLst>
        </pc:spChg>
        <pc:spChg chg="mod ord">
          <ac:chgData name="Liad MAGEN" userId="a28ad62c-1d94-4eb5-b386-eaad38743ab1" providerId="ADAL" clId="{9117B286-5063-43D7-8876-77366011EF37}" dt="2025-12-02T18:06:33.923" v="2076" actId="404"/>
          <ac:spMkLst>
            <pc:docMk/>
            <pc:sldMk cId="689155490" sldId="428"/>
            <ac:spMk id="3" creationId="{CA9E6ACD-B44E-0608-1222-CF33D27B7697}"/>
          </ac:spMkLst>
        </pc:spChg>
        <pc:spChg chg="del">
          <ac:chgData name="Liad MAGEN" userId="a28ad62c-1d94-4eb5-b386-eaad38743ab1" providerId="ADAL" clId="{9117B286-5063-43D7-8876-77366011EF37}" dt="2025-12-02T17:21:46.276" v="1859" actId="478"/>
          <ac:spMkLst>
            <pc:docMk/>
            <pc:sldMk cId="689155490" sldId="428"/>
            <ac:spMk id="4" creationId="{170A1572-C4D9-1395-EAC5-D2F0EAFA384D}"/>
          </ac:spMkLst>
        </pc:spChg>
        <pc:spChg chg="del">
          <ac:chgData name="Liad MAGEN" userId="a28ad62c-1d94-4eb5-b386-eaad38743ab1" providerId="ADAL" clId="{9117B286-5063-43D7-8876-77366011EF37}" dt="2025-12-02T17:21:46.276" v="1859" actId="478"/>
          <ac:spMkLst>
            <pc:docMk/>
            <pc:sldMk cId="689155490" sldId="428"/>
            <ac:spMk id="5" creationId="{3BB72054-2086-288B-005B-A1F51ADB7CB5}"/>
          </ac:spMkLst>
        </pc:spChg>
        <pc:spChg chg="add mod ord">
          <ac:chgData name="Liad MAGEN" userId="a28ad62c-1d94-4eb5-b386-eaad38743ab1" providerId="ADAL" clId="{9117B286-5063-43D7-8876-77366011EF37}" dt="2025-12-02T17:21:53.183" v="1861" actId="700"/>
          <ac:spMkLst>
            <pc:docMk/>
            <pc:sldMk cId="689155490" sldId="428"/>
            <ac:spMk id="6" creationId="{DB24B97E-4EEC-3E40-FEE3-2F40608C8012}"/>
          </ac:spMkLst>
        </pc:spChg>
        <pc:spChg chg="add mod ord">
          <ac:chgData name="Liad MAGEN" userId="a28ad62c-1d94-4eb5-b386-eaad38743ab1" providerId="ADAL" clId="{9117B286-5063-43D7-8876-77366011EF37}" dt="2025-12-02T18:06:23.343" v="2071" actId="122"/>
          <ac:spMkLst>
            <pc:docMk/>
            <pc:sldMk cId="689155490" sldId="428"/>
            <ac:spMk id="8" creationId="{574E2862-3AF7-D09F-EDC9-76BB51573AB8}"/>
          </ac:spMkLst>
        </pc:spChg>
        <pc:spChg chg="add mod">
          <ac:chgData name="Liad MAGEN" userId="a28ad62c-1d94-4eb5-b386-eaad38743ab1" providerId="ADAL" clId="{9117B286-5063-43D7-8876-77366011EF37}" dt="2025-12-02T18:06:20.319" v="2069" actId="1076"/>
          <ac:spMkLst>
            <pc:docMk/>
            <pc:sldMk cId="689155490" sldId="428"/>
            <ac:spMk id="9" creationId="{0BC2E944-7D43-D530-5B14-78F20DEBBD8C}"/>
          </ac:spMkLst>
        </pc:spChg>
        <pc:spChg chg="add mod">
          <ac:chgData name="Liad MAGEN" userId="a28ad62c-1d94-4eb5-b386-eaad38743ab1" providerId="ADAL" clId="{9117B286-5063-43D7-8876-77366011EF37}" dt="2025-12-02T18:06:20.319" v="2069" actId="1076"/>
          <ac:spMkLst>
            <pc:docMk/>
            <pc:sldMk cId="689155490" sldId="428"/>
            <ac:spMk id="10" creationId="{9BBF13BF-E559-8330-4380-09BCA3B7E3A0}"/>
          </ac:spMkLst>
        </pc:spChg>
        <pc:spChg chg="add mod">
          <ac:chgData name="Liad MAGEN" userId="a28ad62c-1d94-4eb5-b386-eaad38743ab1" providerId="ADAL" clId="{9117B286-5063-43D7-8876-77366011EF37}" dt="2025-12-02T18:06:20.319" v="2069" actId="1076"/>
          <ac:spMkLst>
            <pc:docMk/>
            <pc:sldMk cId="689155490" sldId="428"/>
            <ac:spMk id="11" creationId="{D700598F-1B5E-668E-D81B-5F0CBFD468EE}"/>
          </ac:spMkLst>
        </pc:spChg>
        <pc:spChg chg="add mod">
          <ac:chgData name="Liad MAGEN" userId="a28ad62c-1d94-4eb5-b386-eaad38743ab1" providerId="ADAL" clId="{9117B286-5063-43D7-8876-77366011EF37}" dt="2025-12-02T18:06:13.783" v="2068" actId="1076"/>
          <ac:spMkLst>
            <pc:docMk/>
            <pc:sldMk cId="689155490" sldId="428"/>
            <ac:spMk id="16" creationId="{F7D8EB20-764F-6A57-5177-AAAC85F4BCE8}"/>
          </ac:spMkLst>
        </pc:spChg>
        <pc:spChg chg="add mod">
          <ac:chgData name="Liad MAGEN" userId="a28ad62c-1d94-4eb5-b386-eaad38743ab1" providerId="ADAL" clId="{9117B286-5063-43D7-8876-77366011EF37}" dt="2025-12-02T18:06:13.783" v="2068" actId="1076"/>
          <ac:spMkLst>
            <pc:docMk/>
            <pc:sldMk cId="689155490" sldId="428"/>
            <ac:spMk id="17" creationId="{A147A247-164B-9E0E-AAF3-CACB557E9219}"/>
          </ac:spMkLst>
        </pc:spChg>
        <pc:spChg chg="add mod">
          <ac:chgData name="Liad MAGEN" userId="a28ad62c-1d94-4eb5-b386-eaad38743ab1" providerId="ADAL" clId="{9117B286-5063-43D7-8876-77366011EF37}" dt="2025-12-02T18:07:22.306" v="2114" actId="20577"/>
          <ac:spMkLst>
            <pc:docMk/>
            <pc:sldMk cId="689155490" sldId="428"/>
            <ac:spMk id="18" creationId="{EA63906B-909D-41F6-F190-53C16E1216E5}"/>
          </ac:spMkLst>
        </pc:spChg>
        <pc:picChg chg="del">
          <ac:chgData name="Liad MAGEN" userId="a28ad62c-1d94-4eb5-b386-eaad38743ab1" providerId="ADAL" clId="{9117B286-5063-43D7-8876-77366011EF37}" dt="2025-12-02T17:21:48.024" v="1860" actId="478"/>
          <ac:picMkLst>
            <pc:docMk/>
            <pc:sldMk cId="689155490" sldId="428"/>
            <ac:picMk id="7" creationId="{2DD17508-30D6-A346-8AB4-70313032A604}"/>
          </ac:picMkLst>
        </pc:picChg>
        <pc:cxnChg chg="add mod">
          <ac:chgData name="Liad MAGEN" userId="a28ad62c-1d94-4eb5-b386-eaad38743ab1" providerId="ADAL" clId="{9117B286-5063-43D7-8876-77366011EF37}" dt="2025-12-02T18:06:20.319" v="2069" actId="1076"/>
          <ac:cxnSpMkLst>
            <pc:docMk/>
            <pc:sldMk cId="689155490" sldId="428"/>
            <ac:cxnSpMk id="13" creationId="{C1CBB9D5-83E8-7859-97B0-539F9D6AC0DC}"/>
          </ac:cxnSpMkLst>
        </pc:cxnChg>
        <pc:cxnChg chg="add mod">
          <ac:chgData name="Liad MAGEN" userId="a28ad62c-1d94-4eb5-b386-eaad38743ab1" providerId="ADAL" clId="{9117B286-5063-43D7-8876-77366011EF37}" dt="2025-12-02T18:06:20.319" v="2069" actId="1076"/>
          <ac:cxnSpMkLst>
            <pc:docMk/>
            <pc:sldMk cId="689155490" sldId="428"/>
            <ac:cxnSpMk id="15" creationId="{ECE23852-075E-E33C-01C1-91F158166EA9}"/>
          </ac:cxnSpMkLst>
        </pc:cxnChg>
        <pc:cxnChg chg="add mod">
          <ac:chgData name="Liad MAGEN" userId="a28ad62c-1d94-4eb5-b386-eaad38743ab1" providerId="ADAL" clId="{9117B286-5063-43D7-8876-77366011EF37}" dt="2025-12-02T18:06:13.783" v="2068" actId="1076"/>
          <ac:cxnSpMkLst>
            <pc:docMk/>
            <pc:sldMk cId="689155490" sldId="428"/>
            <ac:cxnSpMk id="19" creationId="{3FAFB692-0555-AAFE-96AB-CF35463449EE}"/>
          </ac:cxnSpMkLst>
        </pc:cxnChg>
        <pc:cxnChg chg="add mod">
          <ac:chgData name="Liad MAGEN" userId="a28ad62c-1d94-4eb5-b386-eaad38743ab1" providerId="ADAL" clId="{9117B286-5063-43D7-8876-77366011EF37}" dt="2025-12-02T18:06:13.783" v="2068" actId="1076"/>
          <ac:cxnSpMkLst>
            <pc:docMk/>
            <pc:sldMk cId="689155490" sldId="428"/>
            <ac:cxnSpMk id="20" creationId="{0DCE94C2-7CF1-1740-0E92-1219AE0DCE9A}"/>
          </ac:cxnSpMkLst>
        </pc:cxnChg>
      </pc:sldChg>
      <pc:sldChg chg="addSp delSp modSp add mod modAnim">
        <pc:chgData name="Liad MAGEN" userId="a28ad62c-1d94-4eb5-b386-eaad38743ab1" providerId="ADAL" clId="{9117B286-5063-43D7-8876-77366011EF37}" dt="2025-12-02T18:37:03.446" v="3230" actId="478"/>
        <pc:sldMkLst>
          <pc:docMk/>
          <pc:sldMk cId="3801878580" sldId="429"/>
        </pc:sldMkLst>
        <pc:spChg chg="mod">
          <ac:chgData name="Liad MAGEN" userId="a28ad62c-1d94-4eb5-b386-eaad38743ab1" providerId="ADAL" clId="{9117B286-5063-43D7-8876-77366011EF37}" dt="2025-12-02T17:18:49.322" v="1807" actId="1076"/>
          <ac:spMkLst>
            <pc:docMk/>
            <pc:sldMk cId="3801878580" sldId="429"/>
            <ac:spMk id="2" creationId="{56523038-C886-2B6D-B86D-5CEAEBA4BE95}"/>
          </ac:spMkLst>
        </pc:spChg>
        <pc:spChg chg="mod">
          <ac:chgData name="Liad MAGEN" userId="a28ad62c-1d94-4eb5-b386-eaad38743ab1" providerId="ADAL" clId="{9117B286-5063-43D7-8876-77366011EF37}" dt="2025-12-02T17:18:49.322" v="1807" actId="1076"/>
          <ac:spMkLst>
            <pc:docMk/>
            <pc:sldMk cId="3801878580" sldId="429"/>
            <ac:spMk id="3" creationId="{3F4F824A-00A5-2132-FB43-34B5856609CF}"/>
          </ac:spMkLst>
        </pc:spChg>
        <pc:spChg chg="mod">
          <ac:chgData name="Liad MAGEN" userId="a28ad62c-1d94-4eb5-b386-eaad38743ab1" providerId="ADAL" clId="{9117B286-5063-43D7-8876-77366011EF37}" dt="2025-12-02T17:18:49.322" v="1807" actId="1076"/>
          <ac:spMkLst>
            <pc:docMk/>
            <pc:sldMk cId="3801878580" sldId="429"/>
            <ac:spMk id="5" creationId="{B3744A06-1848-BE66-654A-441C8D597D45}"/>
          </ac:spMkLst>
        </pc:spChg>
        <pc:spChg chg="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6" creationId="{1A10E851-77E4-69AB-593F-D8863F83E8BF}"/>
          </ac:spMkLst>
        </pc:spChg>
        <pc:spChg chg="mod">
          <ac:chgData name="Liad MAGEN" userId="a28ad62c-1d94-4eb5-b386-eaad38743ab1" providerId="ADAL" clId="{9117B286-5063-43D7-8876-77366011EF37}" dt="2025-12-02T17:18:49.322" v="1807" actId="1076"/>
          <ac:spMkLst>
            <pc:docMk/>
            <pc:sldMk cId="3801878580" sldId="429"/>
            <ac:spMk id="7" creationId="{735CD785-4306-DDE2-7CFE-DF045F4D0359}"/>
          </ac:spMkLst>
        </pc:spChg>
        <pc:spChg chg="mod">
          <ac:chgData name="Liad MAGEN" userId="a28ad62c-1d94-4eb5-b386-eaad38743ab1" providerId="ADAL" clId="{9117B286-5063-43D7-8876-77366011EF37}" dt="2025-12-02T17:16:22.139" v="1738" actId="1076"/>
          <ac:spMkLst>
            <pc:docMk/>
            <pc:sldMk cId="3801878580" sldId="429"/>
            <ac:spMk id="8" creationId="{95D6D284-5C20-F2E0-8B3E-105DA1C1E2F6}"/>
          </ac:spMkLst>
        </pc:spChg>
        <pc:spChg chg="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9" creationId="{25077E61-BC1A-1C8B-54BC-2F1B9E072F07}"/>
          </ac:spMkLst>
        </pc:spChg>
        <pc:spChg chg="mod">
          <ac:chgData name="Liad MAGEN" userId="a28ad62c-1d94-4eb5-b386-eaad38743ab1" providerId="ADAL" clId="{9117B286-5063-43D7-8876-77366011EF37}" dt="2025-12-02T17:18:49.322" v="1807" actId="1076"/>
          <ac:spMkLst>
            <pc:docMk/>
            <pc:sldMk cId="3801878580" sldId="429"/>
            <ac:spMk id="10" creationId="{69DF41C8-6ADC-E25C-0D84-CECAD1CD5625}"/>
          </ac:spMkLst>
        </pc:spChg>
        <pc:spChg chg="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11" creationId="{E7ED5F59-E86E-0CD8-FAD7-8C6FCD05FAE1}"/>
          </ac:spMkLst>
        </pc:spChg>
        <pc:spChg chg="mod">
          <ac:chgData name="Liad MAGEN" userId="a28ad62c-1d94-4eb5-b386-eaad38743ab1" providerId="ADAL" clId="{9117B286-5063-43D7-8876-77366011EF37}" dt="2025-12-02T17:18:49.322" v="1807" actId="1076"/>
          <ac:spMkLst>
            <pc:docMk/>
            <pc:sldMk cId="3801878580" sldId="429"/>
            <ac:spMk id="12" creationId="{345AD66C-3C3B-BE52-0230-CB8C15EA711F}"/>
          </ac:spMkLst>
        </pc:spChg>
        <pc:spChg chg="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13" creationId="{78081DEF-F2FB-B4CA-E125-EB3FA5F81E6D}"/>
          </ac:spMkLst>
        </pc:spChg>
        <pc:spChg chg="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14" creationId="{6C4C02F3-1CDC-8112-BDBE-3A9076F5C8C2}"/>
          </ac:spMkLst>
        </pc:spChg>
        <pc:spChg chg="del">
          <ac:chgData name="Liad MAGEN" userId="a28ad62c-1d94-4eb5-b386-eaad38743ab1" providerId="ADAL" clId="{9117B286-5063-43D7-8876-77366011EF37}" dt="2025-12-02T17:15:57.046" v="1728" actId="21"/>
          <ac:spMkLst>
            <pc:docMk/>
            <pc:sldMk cId="3801878580" sldId="429"/>
            <ac:spMk id="15" creationId="{B66ED43F-F180-3D01-91D0-D6D1D8BDA077}"/>
          </ac:spMkLst>
        </pc:spChg>
        <pc:spChg chg="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16" creationId="{9CEF1AC6-8D1B-3B73-A23A-1F7061203676}"/>
          </ac:spMkLst>
        </pc:spChg>
        <pc:spChg chg="del mod">
          <ac:chgData name="Liad MAGEN" userId="a28ad62c-1d94-4eb5-b386-eaad38743ab1" providerId="ADAL" clId="{9117B286-5063-43D7-8876-77366011EF37}" dt="2025-12-02T18:37:03.446" v="3230" actId="478"/>
          <ac:spMkLst>
            <pc:docMk/>
            <pc:sldMk cId="3801878580" sldId="429"/>
            <ac:spMk id="17" creationId="{87B19998-1794-7E5A-C791-7B759F1CED03}"/>
          </ac:spMkLst>
        </pc:spChg>
        <pc:spChg chg="add 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18" creationId="{B66ED43F-F180-3D01-91D0-D6D1D8BDA077}"/>
          </ac:spMkLst>
        </pc:spChg>
        <pc:spChg chg="add 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19" creationId="{5D6C4C8D-FDD7-2E81-4593-0280E3F1B91A}"/>
          </ac:spMkLst>
        </pc:spChg>
        <pc:spChg chg="add 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20" creationId="{5D23D4A2-5B12-3E94-237C-699D49642B6B}"/>
          </ac:spMkLst>
        </pc:spChg>
        <pc:spChg chg="add mod">
          <ac:chgData name="Liad MAGEN" userId="a28ad62c-1d94-4eb5-b386-eaad38743ab1" providerId="ADAL" clId="{9117B286-5063-43D7-8876-77366011EF37}" dt="2025-12-02T17:18:58.026" v="1809" actId="1076"/>
          <ac:spMkLst>
            <pc:docMk/>
            <pc:sldMk cId="3801878580" sldId="429"/>
            <ac:spMk id="21" creationId="{505FE0C6-18DB-9147-9146-C4C45B640E66}"/>
          </ac:spMkLst>
        </pc:spChg>
        <pc:spChg chg="add mod">
          <ac:chgData name="Liad MAGEN" userId="a28ad62c-1d94-4eb5-b386-eaad38743ab1" providerId="ADAL" clId="{9117B286-5063-43D7-8876-77366011EF37}" dt="2025-12-02T17:18:51.513" v="1808" actId="1076"/>
          <ac:spMkLst>
            <pc:docMk/>
            <pc:sldMk cId="3801878580" sldId="429"/>
            <ac:spMk id="22" creationId="{2C73A1C3-A749-6928-2CBB-00550B27A67B}"/>
          </ac:spMkLst>
        </pc:spChg>
        <pc:spChg chg="add mod">
          <ac:chgData name="Liad MAGEN" userId="a28ad62c-1d94-4eb5-b386-eaad38743ab1" providerId="ADAL" clId="{9117B286-5063-43D7-8876-77366011EF37}" dt="2025-12-02T17:19:01.289" v="1810" actId="1076"/>
          <ac:spMkLst>
            <pc:docMk/>
            <pc:sldMk cId="3801878580" sldId="429"/>
            <ac:spMk id="23" creationId="{30F817D2-D8DA-C6FD-DC2B-44C536FE1BF8}"/>
          </ac:spMkLst>
        </pc:spChg>
        <pc:spChg chg="add mod">
          <ac:chgData name="Liad MAGEN" userId="a28ad62c-1d94-4eb5-b386-eaad38743ab1" providerId="ADAL" clId="{9117B286-5063-43D7-8876-77366011EF37}" dt="2025-12-02T17:19:03.785" v="1811" actId="1076"/>
          <ac:spMkLst>
            <pc:docMk/>
            <pc:sldMk cId="3801878580" sldId="429"/>
            <ac:spMk id="24" creationId="{8A013EB1-74FF-E2C0-EEE9-3B48A1BB57CF}"/>
          </ac:spMkLst>
        </pc:spChg>
        <pc:spChg chg="add mod ord">
          <ac:chgData name="Liad MAGEN" userId="a28ad62c-1d94-4eb5-b386-eaad38743ab1" providerId="ADAL" clId="{9117B286-5063-43D7-8876-77366011EF37}" dt="2025-12-02T17:20:04.708" v="1822" actId="1076"/>
          <ac:spMkLst>
            <pc:docMk/>
            <pc:sldMk cId="3801878580" sldId="429"/>
            <ac:spMk id="25" creationId="{5D9EB4DF-9C79-D59A-490E-5F2FD3CF7210}"/>
          </ac:spMkLst>
        </pc:spChg>
        <pc:spChg chg="add mod">
          <ac:chgData name="Liad MAGEN" userId="a28ad62c-1d94-4eb5-b386-eaad38743ab1" providerId="ADAL" clId="{9117B286-5063-43D7-8876-77366011EF37}" dt="2025-12-02T17:59:54.501" v="1883" actId="1076"/>
          <ac:spMkLst>
            <pc:docMk/>
            <pc:sldMk cId="3801878580" sldId="429"/>
            <ac:spMk id="26" creationId="{11D49D8A-888E-A857-8203-4C6DEFBC5B22}"/>
          </ac:spMkLst>
        </pc:spChg>
        <pc:spChg chg="add mod">
          <ac:chgData name="Liad MAGEN" userId="a28ad62c-1d94-4eb5-b386-eaad38743ab1" providerId="ADAL" clId="{9117B286-5063-43D7-8876-77366011EF37}" dt="2025-12-02T17:59:59.663" v="1884" actId="1076"/>
          <ac:spMkLst>
            <pc:docMk/>
            <pc:sldMk cId="3801878580" sldId="429"/>
            <ac:spMk id="27" creationId="{5732617E-97F2-CE27-5D05-C3341EFA4DE6}"/>
          </ac:spMkLst>
        </pc:spChg>
      </pc:sldChg>
      <pc:sldChg chg="addSp delSp modSp add mod">
        <pc:chgData name="Liad MAGEN" userId="a28ad62c-1d94-4eb5-b386-eaad38743ab1" providerId="ADAL" clId="{9117B286-5063-43D7-8876-77366011EF37}" dt="2025-12-02T18:38:13.830" v="3236" actId="14100"/>
        <pc:sldMkLst>
          <pc:docMk/>
          <pc:sldMk cId="4278374112" sldId="430"/>
        </pc:sldMkLst>
        <pc:spChg chg="mod">
          <ac:chgData name="Liad MAGEN" userId="a28ad62c-1d94-4eb5-b386-eaad38743ab1" providerId="ADAL" clId="{9117B286-5063-43D7-8876-77366011EF37}" dt="2025-12-02T18:09:57.004" v="2171" actId="1076"/>
          <ac:spMkLst>
            <pc:docMk/>
            <pc:sldMk cId="4278374112" sldId="430"/>
            <ac:spMk id="9" creationId="{699ECFBF-781D-346B-2106-A81527350758}"/>
          </ac:spMkLst>
        </pc:spChg>
        <pc:spChg chg="mod">
          <ac:chgData name="Liad MAGEN" userId="a28ad62c-1d94-4eb5-b386-eaad38743ab1" providerId="ADAL" clId="{9117B286-5063-43D7-8876-77366011EF37}" dt="2025-12-02T18:08:25.192" v="2123" actId="1076"/>
          <ac:spMkLst>
            <pc:docMk/>
            <pc:sldMk cId="4278374112" sldId="430"/>
            <ac:spMk id="11" creationId="{1C4B70B8-07FA-E361-2B10-60A57F7A399C}"/>
          </ac:spMkLst>
        </pc:spChg>
        <pc:spChg chg="add mod">
          <ac:chgData name="Liad MAGEN" userId="a28ad62c-1d94-4eb5-b386-eaad38743ab1" providerId="ADAL" clId="{9117B286-5063-43D7-8876-77366011EF37}" dt="2025-12-02T18:08:01.197" v="2119"/>
          <ac:spMkLst>
            <pc:docMk/>
            <pc:sldMk cId="4278374112" sldId="430"/>
            <ac:spMk id="15" creationId="{44CC435C-3B08-04D4-5252-F6495029846B}"/>
          </ac:spMkLst>
        </pc:spChg>
        <pc:spChg chg="del">
          <ac:chgData name="Liad MAGEN" userId="a28ad62c-1d94-4eb5-b386-eaad38743ab1" providerId="ADAL" clId="{9117B286-5063-43D7-8876-77366011EF37}" dt="2025-12-02T18:08:04.229" v="2120" actId="478"/>
          <ac:spMkLst>
            <pc:docMk/>
            <pc:sldMk cId="4278374112" sldId="430"/>
            <ac:spMk id="16" creationId="{27351C81-9D92-6958-AF8F-F3CF40B2DF11}"/>
          </ac:spMkLst>
        </pc:spChg>
        <pc:spChg chg="mod">
          <ac:chgData name="Liad MAGEN" userId="a28ad62c-1d94-4eb5-b386-eaad38743ab1" providerId="ADAL" clId="{9117B286-5063-43D7-8876-77366011EF37}" dt="2025-12-02T18:38:13.830" v="3236" actId="14100"/>
          <ac:spMkLst>
            <pc:docMk/>
            <pc:sldMk cId="4278374112" sldId="430"/>
            <ac:spMk id="17" creationId="{A15EDB7F-BB2E-F062-D557-D37D43B3F4EA}"/>
          </ac:spMkLst>
        </pc:spChg>
        <pc:spChg chg="mod">
          <ac:chgData name="Liad MAGEN" userId="a28ad62c-1d94-4eb5-b386-eaad38743ab1" providerId="ADAL" clId="{9117B286-5063-43D7-8876-77366011EF37}" dt="2025-12-02T18:09:51.233" v="2170" actId="1076"/>
          <ac:spMkLst>
            <pc:docMk/>
            <pc:sldMk cId="4278374112" sldId="430"/>
            <ac:spMk id="19" creationId="{1AA87623-D3FB-E15F-984F-1508D9AE734B}"/>
          </ac:spMkLst>
        </pc:spChg>
        <pc:spChg chg="mod">
          <ac:chgData name="Liad MAGEN" userId="a28ad62c-1d94-4eb5-b386-eaad38743ab1" providerId="ADAL" clId="{9117B286-5063-43D7-8876-77366011EF37}" dt="2025-12-02T18:09:17.544" v="2154" actId="1076"/>
          <ac:spMkLst>
            <pc:docMk/>
            <pc:sldMk cId="4278374112" sldId="430"/>
            <ac:spMk id="20" creationId="{B56B5DC1-01ED-8CD3-326B-D6EF3BDD0B0B}"/>
          </ac:spMkLst>
        </pc:spChg>
        <pc:spChg chg="del">
          <ac:chgData name="Liad MAGEN" userId="a28ad62c-1d94-4eb5-b386-eaad38743ab1" providerId="ADAL" clId="{9117B286-5063-43D7-8876-77366011EF37}" dt="2025-12-02T18:37:40.299" v="3234" actId="478"/>
          <ac:spMkLst>
            <pc:docMk/>
            <pc:sldMk cId="4278374112" sldId="430"/>
            <ac:spMk id="22" creationId="{BED9FC88-56C3-4F18-02B6-659F7C278032}"/>
          </ac:spMkLst>
        </pc:spChg>
        <pc:spChg chg="mod">
          <ac:chgData name="Liad MAGEN" userId="a28ad62c-1d94-4eb5-b386-eaad38743ab1" providerId="ADAL" clId="{9117B286-5063-43D7-8876-77366011EF37}" dt="2025-12-02T18:37:46.957" v="3235" actId="1076"/>
          <ac:spMkLst>
            <pc:docMk/>
            <pc:sldMk cId="4278374112" sldId="430"/>
            <ac:spMk id="23" creationId="{DABC0A39-DC9A-529F-900A-F2A9B10B0957}"/>
          </ac:spMkLst>
        </pc:spChg>
        <pc:spChg chg="del">
          <ac:chgData name="Liad MAGEN" userId="a28ad62c-1d94-4eb5-b386-eaad38743ab1" providerId="ADAL" clId="{9117B286-5063-43D7-8876-77366011EF37}" dt="2025-12-02T18:37:40.299" v="3234" actId="478"/>
          <ac:spMkLst>
            <pc:docMk/>
            <pc:sldMk cId="4278374112" sldId="430"/>
            <ac:spMk id="24" creationId="{71D8F096-7516-60E9-07E2-A727CC3D9D8F}"/>
          </ac:spMkLst>
        </pc:spChg>
        <pc:spChg chg="del">
          <ac:chgData name="Liad MAGEN" userId="a28ad62c-1d94-4eb5-b386-eaad38743ab1" providerId="ADAL" clId="{9117B286-5063-43D7-8876-77366011EF37}" dt="2025-12-02T18:37:40.299" v="3234" actId="478"/>
          <ac:spMkLst>
            <pc:docMk/>
            <pc:sldMk cId="4278374112" sldId="430"/>
            <ac:spMk id="25" creationId="{4278C633-25F8-C075-8878-244E48F6DAAD}"/>
          </ac:spMkLst>
        </pc:spChg>
        <pc:spChg chg="mod">
          <ac:chgData name="Liad MAGEN" userId="a28ad62c-1d94-4eb5-b386-eaad38743ab1" providerId="ADAL" clId="{9117B286-5063-43D7-8876-77366011EF37}" dt="2025-12-02T18:08:12.223" v="2122" actId="14100"/>
          <ac:spMkLst>
            <pc:docMk/>
            <pc:sldMk cId="4278374112" sldId="430"/>
            <ac:spMk id="27" creationId="{C25C6284-81DB-15BB-4C1E-1A6A2E10E687}"/>
          </ac:spMkLst>
        </pc:spChg>
        <pc:spChg chg="add mod">
          <ac:chgData name="Liad MAGEN" userId="a28ad62c-1d94-4eb5-b386-eaad38743ab1" providerId="ADAL" clId="{9117B286-5063-43D7-8876-77366011EF37}" dt="2025-12-02T18:10:01.692" v="2172" actId="1076"/>
          <ac:spMkLst>
            <pc:docMk/>
            <pc:sldMk cId="4278374112" sldId="430"/>
            <ac:spMk id="28" creationId="{D9730DFC-DEEF-22BC-1231-2CDB83736DEB}"/>
          </ac:spMkLst>
        </pc:spChg>
        <pc:spChg chg="add mod">
          <ac:chgData name="Liad MAGEN" userId="a28ad62c-1d94-4eb5-b386-eaad38743ab1" providerId="ADAL" clId="{9117B286-5063-43D7-8876-77366011EF37}" dt="2025-12-02T18:09:32.085" v="2157" actId="1076"/>
          <ac:spMkLst>
            <pc:docMk/>
            <pc:sldMk cId="4278374112" sldId="430"/>
            <ac:spMk id="29" creationId="{8A3B853C-1514-EBF4-F03F-BCCA8BBDF997}"/>
          </ac:spMkLst>
        </pc:spChg>
        <pc:spChg chg="add mod">
          <ac:chgData name="Liad MAGEN" userId="a28ad62c-1d94-4eb5-b386-eaad38743ab1" providerId="ADAL" clId="{9117B286-5063-43D7-8876-77366011EF37}" dt="2025-12-02T18:09:45.578" v="2169" actId="20577"/>
          <ac:spMkLst>
            <pc:docMk/>
            <pc:sldMk cId="4278374112" sldId="430"/>
            <ac:spMk id="30" creationId="{A0037213-528A-A527-0571-E5D0B9343EE8}"/>
          </ac:spMkLst>
        </pc:spChg>
        <pc:spChg chg="add mod">
          <ac:chgData name="Liad MAGEN" userId="a28ad62c-1d94-4eb5-b386-eaad38743ab1" providerId="ADAL" clId="{9117B286-5063-43D7-8876-77366011EF37}" dt="2025-12-02T18:10:06.655" v="2174" actId="1076"/>
          <ac:spMkLst>
            <pc:docMk/>
            <pc:sldMk cId="4278374112" sldId="430"/>
            <ac:spMk id="31" creationId="{EEBFCFDF-91EF-B6BE-0FA5-8A673298542B}"/>
          </ac:spMkLst>
        </pc:spChg>
      </pc:sldChg>
      <pc:sldChg chg="addSp modSp new mod modAnim">
        <pc:chgData name="Liad MAGEN" userId="a28ad62c-1d94-4eb5-b386-eaad38743ab1" providerId="ADAL" clId="{9117B286-5063-43D7-8876-77366011EF37}" dt="2025-12-02T18:20:45.350" v="2633" actId="20577"/>
        <pc:sldMkLst>
          <pc:docMk/>
          <pc:sldMk cId="1391589269" sldId="431"/>
        </pc:sldMkLst>
        <pc:spChg chg="mod">
          <ac:chgData name="Liad MAGEN" userId="a28ad62c-1d94-4eb5-b386-eaad38743ab1" providerId="ADAL" clId="{9117B286-5063-43D7-8876-77366011EF37}" dt="2025-12-02T18:13:25.054" v="2195" actId="20577"/>
          <ac:spMkLst>
            <pc:docMk/>
            <pc:sldMk cId="1391589269" sldId="431"/>
            <ac:spMk id="2" creationId="{6F2807C7-5C00-818F-5E74-CAFA88B5A5C3}"/>
          </ac:spMkLst>
        </pc:spChg>
        <pc:spChg chg="add mod">
          <ac:chgData name="Liad MAGEN" userId="a28ad62c-1d94-4eb5-b386-eaad38743ab1" providerId="ADAL" clId="{9117B286-5063-43D7-8876-77366011EF37}" dt="2025-12-02T18:17:47.520" v="2479" actId="1076"/>
          <ac:spMkLst>
            <pc:docMk/>
            <pc:sldMk cId="1391589269" sldId="431"/>
            <ac:spMk id="3" creationId="{31FBD350-6AAE-5834-C908-0C2018A2E52E}"/>
          </ac:spMkLst>
        </pc:spChg>
        <pc:spChg chg="add mod">
          <ac:chgData name="Liad MAGEN" userId="a28ad62c-1d94-4eb5-b386-eaad38743ab1" providerId="ADAL" clId="{9117B286-5063-43D7-8876-77366011EF37}" dt="2025-12-02T18:18:49.700" v="2562" actId="14100"/>
          <ac:spMkLst>
            <pc:docMk/>
            <pc:sldMk cId="1391589269" sldId="431"/>
            <ac:spMk id="4" creationId="{A7984778-88F8-186C-0FC2-8D1D60F71695}"/>
          </ac:spMkLst>
        </pc:spChg>
        <pc:spChg chg="add mod">
          <ac:chgData name="Liad MAGEN" userId="a28ad62c-1d94-4eb5-b386-eaad38743ab1" providerId="ADAL" clId="{9117B286-5063-43D7-8876-77366011EF37}" dt="2025-12-02T18:20:45.350" v="2633" actId="20577"/>
          <ac:spMkLst>
            <pc:docMk/>
            <pc:sldMk cId="1391589269" sldId="431"/>
            <ac:spMk id="5" creationId="{FB34C4E1-701D-A722-8572-DFC6346BF1ED}"/>
          </ac:spMkLst>
        </pc:spChg>
        <pc:picChg chg="add mod">
          <ac:chgData name="Liad MAGEN" userId="a28ad62c-1d94-4eb5-b386-eaad38743ab1" providerId="ADAL" clId="{9117B286-5063-43D7-8876-77366011EF37}" dt="2025-12-02T18:19:04.825" v="2565" actId="1076"/>
          <ac:picMkLst>
            <pc:docMk/>
            <pc:sldMk cId="1391589269" sldId="431"/>
            <ac:picMk id="6" creationId="{AADBD993-317E-F720-2533-C4F82F13E6B7}"/>
          </ac:picMkLst>
        </pc:picChg>
      </pc:sldChg>
      <pc:sldChg chg="addSp delSp modSp add mod modTransition">
        <pc:chgData name="Liad MAGEN" userId="a28ad62c-1d94-4eb5-b386-eaad38743ab1" providerId="ADAL" clId="{9117B286-5063-43D7-8876-77366011EF37}" dt="2025-12-02T18:23:35.888" v="2776"/>
        <pc:sldMkLst>
          <pc:docMk/>
          <pc:sldMk cId="3173086010" sldId="432"/>
        </pc:sldMkLst>
        <pc:spChg chg="del">
          <ac:chgData name="Liad MAGEN" userId="a28ad62c-1d94-4eb5-b386-eaad38743ab1" providerId="ADAL" clId="{9117B286-5063-43D7-8876-77366011EF37}" dt="2025-12-02T18:22:26.642" v="2635" actId="478"/>
          <ac:spMkLst>
            <pc:docMk/>
            <pc:sldMk cId="3173086010" sldId="432"/>
            <ac:spMk id="3" creationId="{4D28D979-D97D-549B-E530-3FA50072F3C1}"/>
          </ac:spMkLst>
        </pc:spChg>
        <pc:spChg chg="del">
          <ac:chgData name="Liad MAGEN" userId="a28ad62c-1d94-4eb5-b386-eaad38743ab1" providerId="ADAL" clId="{9117B286-5063-43D7-8876-77366011EF37}" dt="2025-12-02T18:22:26.642" v="2635" actId="478"/>
          <ac:spMkLst>
            <pc:docMk/>
            <pc:sldMk cId="3173086010" sldId="432"/>
            <ac:spMk id="4" creationId="{A91BA264-9566-9F28-59F9-CA6CF5E703A6}"/>
          </ac:spMkLst>
        </pc:spChg>
        <pc:spChg chg="mod">
          <ac:chgData name="Liad MAGEN" userId="a28ad62c-1d94-4eb5-b386-eaad38743ab1" providerId="ADAL" clId="{9117B286-5063-43D7-8876-77366011EF37}" dt="2025-12-02T18:23:28.402" v="2774" actId="14100"/>
          <ac:spMkLst>
            <pc:docMk/>
            <pc:sldMk cId="3173086010" sldId="432"/>
            <ac:spMk id="5" creationId="{4F1C5DA4-4B43-DF86-B292-F36BE66C8E0A}"/>
          </ac:spMkLst>
        </pc:spChg>
        <pc:spChg chg="add mod">
          <ac:chgData name="Liad MAGEN" userId="a28ad62c-1d94-4eb5-b386-eaad38743ab1" providerId="ADAL" clId="{9117B286-5063-43D7-8876-77366011EF37}" dt="2025-12-02T18:22:42.861" v="2637" actId="1076"/>
          <ac:spMkLst>
            <pc:docMk/>
            <pc:sldMk cId="3173086010" sldId="432"/>
            <ac:spMk id="7" creationId="{DDEB88F2-4EBE-7963-F7D0-342A84A59064}"/>
          </ac:spMkLst>
        </pc:spChg>
        <pc:spChg chg="add mod">
          <ac:chgData name="Liad MAGEN" userId="a28ad62c-1d94-4eb5-b386-eaad38743ab1" providerId="ADAL" clId="{9117B286-5063-43D7-8876-77366011EF37}" dt="2025-12-02T18:22:42.861" v="2637" actId="1076"/>
          <ac:spMkLst>
            <pc:docMk/>
            <pc:sldMk cId="3173086010" sldId="432"/>
            <ac:spMk id="8" creationId="{9FBCF6D5-5E1F-225A-538F-3B120ECD7901}"/>
          </ac:spMkLst>
        </pc:spChg>
        <pc:spChg chg="add mod">
          <ac:chgData name="Liad MAGEN" userId="a28ad62c-1d94-4eb5-b386-eaad38743ab1" providerId="ADAL" clId="{9117B286-5063-43D7-8876-77366011EF37}" dt="2025-12-02T18:22:42.861" v="2637" actId="1076"/>
          <ac:spMkLst>
            <pc:docMk/>
            <pc:sldMk cId="3173086010" sldId="432"/>
            <ac:spMk id="9" creationId="{839EF859-E155-0BE2-633C-A590889993B9}"/>
          </ac:spMkLst>
        </pc:spChg>
        <pc:spChg chg="add mod">
          <ac:chgData name="Liad MAGEN" userId="a28ad62c-1d94-4eb5-b386-eaad38743ab1" providerId="ADAL" clId="{9117B286-5063-43D7-8876-77366011EF37}" dt="2025-12-02T18:22:42.861" v="2637" actId="1076"/>
          <ac:spMkLst>
            <pc:docMk/>
            <pc:sldMk cId="3173086010" sldId="432"/>
            <ac:spMk id="10" creationId="{C84C87FE-B6A1-FF64-39E4-B9A0843FC6CD}"/>
          </ac:spMkLst>
        </pc:spChg>
        <pc:spChg chg="add mod">
          <ac:chgData name="Liad MAGEN" userId="a28ad62c-1d94-4eb5-b386-eaad38743ab1" providerId="ADAL" clId="{9117B286-5063-43D7-8876-77366011EF37}" dt="2025-12-02T18:22:42.861" v="2637" actId="1076"/>
          <ac:spMkLst>
            <pc:docMk/>
            <pc:sldMk cId="3173086010" sldId="432"/>
            <ac:spMk id="11" creationId="{F3104C34-EB40-641A-10D4-DDE65F23CB07}"/>
          </ac:spMkLst>
        </pc:spChg>
      </pc:sldChg>
      <pc:sldChg chg="addSp delSp modSp add mod">
        <pc:chgData name="Liad MAGEN" userId="a28ad62c-1d94-4eb5-b386-eaad38743ab1" providerId="ADAL" clId="{9117B286-5063-43D7-8876-77366011EF37}" dt="2025-12-02T18:38:25.269" v="3238" actId="14100"/>
        <pc:sldMkLst>
          <pc:docMk/>
          <pc:sldMk cId="3482592171" sldId="433"/>
        </pc:sldMkLst>
        <pc:spChg chg="mod">
          <ac:chgData name="Liad MAGEN" userId="a28ad62c-1d94-4eb5-b386-eaad38743ab1" providerId="ADAL" clId="{9117B286-5063-43D7-8876-77366011EF37}" dt="2025-12-02T18:28:24.019" v="2893" actId="20577"/>
          <ac:spMkLst>
            <pc:docMk/>
            <pc:sldMk cId="3482592171" sldId="433"/>
            <ac:spMk id="4" creationId="{8B12E45C-C027-C66B-EB07-522EB92E0588}"/>
          </ac:spMkLst>
        </pc:spChg>
        <pc:spChg chg="mod">
          <ac:chgData name="Liad MAGEN" userId="a28ad62c-1d94-4eb5-b386-eaad38743ab1" providerId="ADAL" clId="{9117B286-5063-43D7-8876-77366011EF37}" dt="2025-12-02T18:27:52.771" v="2870" actId="1076"/>
          <ac:spMkLst>
            <pc:docMk/>
            <pc:sldMk cId="3482592171" sldId="433"/>
            <ac:spMk id="9" creationId="{7BC78EEE-98D9-0F72-96C3-0EBECD1E21D8}"/>
          </ac:spMkLst>
        </pc:spChg>
        <pc:spChg chg="mod">
          <ac:chgData name="Liad MAGEN" userId="a28ad62c-1d94-4eb5-b386-eaad38743ab1" providerId="ADAL" clId="{9117B286-5063-43D7-8876-77366011EF37}" dt="2025-12-02T18:27:50.581" v="2869" actId="1076"/>
          <ac:spMkLst>
            <pc:docMk/>
            <pc:sldMk cId="3482592171" sldId="433"/>
            <ac:spMk id="11" creationId="{97C516A3-C0E2-9F66-8C1C-765D86DD54EE}"/>
          </ac:spMkLst>
        </pc:spChg>
        <pc:spChg chg="add mod">
          <ac:chgData name="Liad MAGEN" userId="a28ad62c-1d94-4eb5-b386-eaad38743ab1" providerId="ADAL" clId="{9117B286-5063-43D7-8876-77366011EF37}" dt="2025-12-02T18:25:54.749" v="2826"/>
          <ac:spMkLst>
            <pc:docMk/>
            <pc:sldMk cId="3482592171" sldId="433"/>
            <ac:spMk id="16" creationId="{A86E749B-E650-F04C-2C83-B349ED607E20}"/>
          </ac:spMkLst>
        </pc:spChg>
        <pc:spChg chg="mod">
          <ac:chgData name="Liad MAGEN" userId="a28ad62c-1d94-4eb5-b386-eaad38743ab1" providerId="ADAL" clId="{9117B286-5063-43D7-8876-77366011EF37}" dt="2025-12-02T18:38:25.269" v="3238" actId="14100"/>
          <ac:spMkLst>
            <pc:docMk/>
            <pc:sldMk cId="3482592171" sldId="433"/>
            <ac:spMk id="17" creationId="{E3265A4B-FB1C-2541-58B4-5DE3E6CC11F2}"/>
          </ac:spMkLst>
        </pc:spChg>
        <pc:spChg chg="mod">
          <ac:chgData name="Liad MAGEN" userId="a28ad62c-1d94-4eb5-b386-eaad38743ab1" providerId="ADAL" clId="{9117B286-5063-43D7-8876-77366011EF37}" dt="2025-12-02T18:27:45.893" v="2867" actId="1076"/>
          <ac:spMkLst>
            <pc:docMk/>
            <pc:sldMk cId="3482592171" sldId="433"/>
            <ac:spMk id="19" creationId="{F84FAA18-8AAC-C0E8-76A7-E8F8E8F0CE5E}"/>
          </ac:spMkLst>
        </pc:spChg>
        <pc:spChg chg="del">
          <ac:chgData name="Liad MAGEN" userId="a28ad62c-1d94-4eb5-b386-eaad38743ab1" providerId="ADAL" clId="{9117B286-5063-43D7-8876-77366011EF37}" dt="2025-12-02T18:24:40.295" v="2781" actId="478"/>
          <ac:spMkLst>
            <pc:docMk/>
            <pc:sldMk cId="3482592171" sldId="433"/>
            <ac:spMk id="22" creationId="{61622291-E29F-F821-BEA5-B6E6246F64D0}"/>
          </ac:spMkLst>
        </pc:spChg>
        <pc:spChg chg="mod">
          <ac:chgData name="Liad MAGEN" userId="a28ad62c-1d94-4eb5-b386-eaad38743ab1" providerId="ADAL" clId="{9117B286-5063-43D7-8876-77366011EF37}" dt="2025-12-02T18:24:45.116" v="2783" actId="1076"/>
          <ac:spMkLst>
            <pc:docMk/>
            <pc:sldMk cId="3482592171" sldId="433"/>
            <ac:spMk id="23" creationId="{AA6BECEF-D247-F6D5-7906-EF1BDBA9446F}"/>
          </ac:spMkLst>
        </pc:spChg>
        <pc:spChg chg="del">
          <ac:chgData name="Liad MAGEN" userId="a28ad62c-1d94-4eb5-b386-eaad38743ab1" providerId="ADAL" clId="{9117B286-5063-43D7-8876-77366011EF37}" dt="2025-12-02T18:24:40.295" v="2781" actId="478"/>
          <ac:spMkLst>
            <pc:docMk/>
            <pc:sldMk cId="3482592171" sldId="433"/>
            <ac:spMk id="24" creationId="{246B2535-EF03-BBA6-A113-E7F2E227401C}"/>
          </ac:spMkLst>
        </pc:spChg>
        <pc:spChg chg="del">
          <ac:chgData name="Liad MAGEN" userId="a28ad62c-1d94-4eb5-b386-eaad38743ab1" providerId="ADAL" clId="{9117B286-5063-43D7-8876-77366011EF37}" dt="2025-12-02T18:24:42.036" v="2782" actId="478"/>
          <ac:spMkLst>
            <pc:docMk/>
            <pc:sldMk cId="3482592171" sldId="433"/>
            <ac:spMk id="25" creationId="{76CB80CA-8D3F-E6B9-AD88-8025BB6BD0D2}"/>
          </ac:spMkLst>
        </pc:spChg>
        <pc:spChg chg="del mod">
          <ac:chgData name="Liad MAGEN" userId="a28ad62c-1d94-4eb5-b386-eaad38743ab1" providerId="ADAL" clId="{9117B286-5063-43D7-8876-77366011EF37}" dt="2025-12-02T18:27:55.841" v="2871" actId="478"/>
          <ac:spMkLst>
            <pc:docMk/>
            <pc:sldMk cId="3482592171" sldId="433"/>
            <ac:spMk id="28" creationId="{12673223-B9A2-8AAF-84EE-A214FABA6F0A}"/>
          </ac:spMkLst>
        </pc:spChg>
        <pc:spChg chg="mod">
          <ac:chgData name="Liad MAGEN" userId="a28ad62c-1d94-4eb5-b386-eaad38743ab1" providerId="ADAL" clId="{9117B286-5063-43D7-8876-77366011EF37}" dt="2025-12-02T18:26:20.036" v="2827" actId="1076"/>
          <ac:spMkLst>
            <pc:docMk/>
            <pc:sldMk cId="3482592171" sldId="433"/>
            <ac:spMk id="30" creationId="{D6DA2F45-8D71-7112-0960-FC7F2A51BB46}"/>
          </ac:spMkLst>
        </pc:spChg>
        <pc:spChg chg="mod">
          <ac:chgData name="Liad MAGEN" userId="a28ad62c-1d94-4eb5-b386-eaad38743ab1" providerId="ADAL" clId="{9117B286-5063-43D7-8876-77366011EF37}" dt="2025-12-02T18:26:32.396" v="2830" actId="1076"/>
          <ac:spMkLst>
            <pc:docMk/>
            <pc:sldMk cId="3482592171" sldId="433"/>
            <ac:spMk id="31" creationId="{86B5135E-0643-B5CD-156D-2AD256F81AFA}"/>
          </ac:spMkLst>
        </pc:spChg>
        <pc:spChg chg="add mod">
          <ac:chgData name="Liad MAGEN" userId="a28ad62c-1d94-4eb5-b386-eaad38743ab1" providerId="ADAL" clId="{9117B286-5063-43D7-8876-77366011EF37}" dt="2025-12-02T18:25:15.169" v="2797" actId="1076"/>
          <ac:spMkLst>
            <pc:docMk/>
            <pc:sldMk cId="3482592171" sldId="433"/>
            <ac:spMk id="32" creationId="{AD0EEFD6-5953-1243-7039-A90421F17FE7}"/>
          </ac:spMkLst>
        </pc:spChg>
        <pc:spChg chg="add mod">
          <ac:chgData name="Liad MAGEN" userId="a28ad62c-1d94-4eb5-b386-eaad38743ab1" providerId="ADAL" clId="{9117B286-5063-43D7-8876-77366011EF37}" dt="2025-12-02T18:25:28.466" v="2807" actId="20577"/>
          <ac:spMkLst>
            <pc:docMk/>
            <pc:sldMk cId="3482592171" sldId="433"/>
            <ac:spMk id="33" creationId="{BDFCCB4F-45F4-7523-4DBF-871FF1EABA15}"/>
          </ac:spMkLst>
        </pc:spChg>
        <pc:spChg chg="add mod">
          <ac:chgData name="Liad MAGEN" userId="a28ad62c-1d94-4eb5-b386-eaad38743ab1" providerId="ADAL" clId="{9117B286-5063-43D7-8876-77366011EF37}" dt="2025-12-02T18:26:55.348" v="2838" actId="1076"/>
          <ac:spMkLst>
            <pc:docMk/>
            <pc:sldMk cId="3482592171" sldId="433"/>
            <ac:spMk id="34" creationId="{654F93C2-FEFB-9FAB-1301-4FAEEEE8245C}"/>
          </ac:spMkLst>
        </pc:spChg>
        <pc:spChg chg="add mod">
          <ac:chgData name="Liad MAGEN" userId="a28ad62c-1d94-4eb5-b386-eaad38743ab1" providerId="ADAL" clId="{9117B286-5063-43D7-8876-77366011EF37}" dt="2025-12-02T18:26:27.314" v="2829" actId="1076"/>
          <ac:spMkLst>
            <pc:docMk/>
            <pc:sldMk cId="3482592171" sldId="433"/>
            <ac:spMk id="35" creationId="{A8B25A35-0D90-E8FD-60A4-386D25F7FF37}"/>
          </ac:spMkLst>
        </pc:spChg>
        <pc:spChg chg="add del mod">
          <ac:chgData name="Liad MAGEN" userId="a28ad62c-1d94-4eb5-b386-eaad38743ab1" providerId="ADAL" clId="{9117B286-5063-43D7-8876-77366011EF37}" dt="2025-12-02T18:27:55.841" v="2871" actId="478"/>
          <ac:spMkLst>
            <pc:docMk/>
            <pc:sldMk cId="3482592171" sldId="433"/>
            <ac:spMk id="36" creationId="{6D5BAE49-5EE3-9408-0BA8-7D8DF74A95F1}"/>
          </ac:spMkLst>
        </pc:spChg>
        <pc:spChg chg="add mod">
          <ac:chgData name="Liad MAGEN" userId="a28ad62c-1d94-4eb5-b386-eaad38743ab1" providerId="ADAL" clId="{9117B286-5063-43D7-8876-77366011EF37}" dt="2025-12-02T18:26:47.768" v="2835" actId="1076"/>
          <ac:spMkLst>
            <pc:docMk/>
            <pc:sldMk cId="3482592171" sldId="433"/>
            <ac:spMk id="37" creationId="{DE2C88E0-0FC6-2E96-2BC0-72A0B9075162}"/>
          </ac:spMkLst>
        </pc:spChg>
        <pc:spChg chg="add mod">
          <ac:chgData name="Liad MAGEN" userId="a28ad62c-1d94-4eb5-b386-eaad38743ab1" providerId="ADAL" clId="{9117B286-5063-43D7-8876-77366011EF37}" dt="2025-12-02T18:26:57.667" v="2839" actId="1076"/>
          <ac:spMkLst>
            <pc:docMk/>
            <pc:sldMk cId="3482592171" sldId="433"/>
            <ac:spMk id="38" creationId="{D02D8DC6-D256-25FD-7AE4-3950C1E76EEE}"/>
          </ac:spMkLst>
        </pc:spChg>
        <pc:spChg chg="add mod">
          <ac:chgData name="Liad MAGEN" userId="a28ad62c-1d94-4eb5-b386-eaad38743ab1" providerId="ADAL" clId="{9117B286-5063-43D7-8876-77366011EF37}" dt="2025-12-02T18:27:48.296" v="2868" actId="1076"/>
          <ac:spMkLst>
            <pc:docMk/>
            <pc:sldMk cId="3482592171" sldId="433"/>
            <ac:spMk id="39" creationId="{AD536A60-A4D6-9F68-0735-3D65D5CF796D}"/>
          </ac:spMkLst>
        </pc:spChg>
        <pc:spChg chg="add mod">
          <ac:chgData name="Liad MAGEN" userId="a28ad62c-1d94-4eb5-b386-eaad38743ab1" providerId="ADAL" clId="{9117B286-5063-43D7-8876-77366011EF37}" dt="2025-12-02T18:28:03.556" v="2873" actId="1076"/>
          <ac:spMkLst>
            <pc:docMk/>
            <pc:sldMk cId="3482592171" sldId="433"/>
            <ac:spMk id="40" creationId="{FF07D5D9-8F8F-E033-72C2-F8A4F5A507B8}"/>
          </ac:spMkLst>
        </pc:spChg>
        <pc:spChg chg="add mod">
          <ac:chgData name="Liad MAGEN" userId="a28ad62c-1d94-4eb5-b386-eaad38743ab1" providerId="ADAL" clId="{9117B286-5063-43D7-8876-77366011EF37}" dt="2025-12-02T18:28:03.556" v="2873" actId="1076"/>
          <ac:spMkLst>
            <pc:docMk/>
            <pc:sldMk cId="3482592171" sldId="433"/>
            <ac:spMk id="41" creationId="{40E22056-9D0D-439F-0106-9DB47CA06CBF}"/>
          </ac:spMkLst>
        </pc:spChg>
      </pc:sldChg>
      <pc:sldChg chg="delSp modSp add mod modNotesTx">
        <pc:chgData name="Liad MAGEN" userId="a28ad62c-1d94-4eb5-b386-eaad38743ab1" providerId="ADAL" clId="{9117B286-5063-43D7-8876-77366011EF37}" dt="2025-12-02T18:32:39.274" v="2990" actId="478"/>
        <pc:sldMkLst>
          <pc:docMk/>
          <pc:sldMk cId="1075959044" sldId="434"/>
        </pc:sldMkLst>
        <pc:spChg chg="mod">
          <ac:chgData name="Liad MAGEN" userId="a28ad62c-1d94-4eb5-b386-eaad38743ab1" providerId="ADAL" clId="{9117B286-5063-43D7-8876-77366011EF37}" dt="2025-12-02T18:29:12.581" v="2915" actId="20577"/>
          <ac:spMkLst>
            <pc:docMk/>
            <pc:sldMk cId="1075959044" sldId="434"/>
            <ac:spMk id="2" creationId="{F3DC1AC5-5712-2D29-B642-8F72E9C5E98E}"/>
          </ac:spMkLst>
        </pc:spChg>
        <pc:spChg chg="del mod">
          <ac:chgData name="Liad MAGEN" userId="a28ad62c-1d94-4eb5-b386-eaad38743ab1" providerId="ADAL" clId="{9117B286-5063-43D7-8876-77366011EF37}" dt="2025-12-02T18:32:39.274" v="2990" actId="478"/>
          <ac:spMkLst>
            <pc:docMk/>
            <pc:sldMk cId="1075959044" sldId="434"/>
            <ac:spMk id="3" creationId="{AD7FF50F-860C-93B4-422F-26F4F4685C59}"/>
          </ac:spMkLst>
        </pc:spChg>
        <pc:spChg chg="mod">
          <ac:chgData name="Liad MAGEN" userId="a28ad62c-1d94-4eb5-b386-eaad38743ab1" providerId="ADAL" clId="{9117B286-5063-43D7-8876-77366011EF37}" dt="2025-12-02T18:31:12.653" v="2965" actId="1076"/>
          <ac:spMkLst>
            <pc:docMk/>
            <pc:sldMk cId="1075959044" sldId="434"/>
            <ac:spMk id="4" creationId="{4520464C-04A7-C41B-F1AA-F4A50300726F}"/>
          </ac:spMkLst>
        </pc:spChg>
        <pc:spChg chg="mod">
          <ac:chgData name="Liad MAGEN" userId="a28ad62c-1d94-4eb5-b386-eaad38743ab1" providerId="ADAL" clId="{9117B286-5063-43D7-8876-77366011EF37}" dt="2025-12-02T18:31:17.590" v="2967" actId="14100"/>
          <ac:spMkLst>
            <pc:docMk/>
            <pc:sldMk cId="1075959044" sldId="434"/>
            <ac:spMk id="5" creationId="{337A6A29-0A90-9777-ED56-4305EE4FB0C6}"/>
          </ac:spMkLst>
        </pc:spChg>
      </pc:sldChg>
      <pc:sldChg chg="addSp delSp modSp add mod delAnim modAnim">
        <pc:chgData name="Liad MAGEN" userId="a28ad62c-1d94-4eb5-b386-eaad38743ab1" providerId="ADAL" clId="{9117B286-5063-43D7-8876-77366011EF37}" dt="2025-12-02T18:35:51.021" v="3228" actId="20577"/>
        <pc:sldMkLst>
          <pc:docMk/>
          <pc:sldMk cId="1849658972" sldId="435"/>
        </pc:sldMkLst>
        <pc:spChg chg="mod">
          <ac:chgData name="Liad MAGEN" userId="a28ad62c-1d94-4eb5-b386-eaad38743ab1" providerId="ADAL" clId="{9117B286-5063-43D7-8876-77366011EF37}" dt="2025-12-02T18:33:54.778" v="3083" actId="20577"/>
          <ac:spMkLst>
            <pc:docMk/>
            <pc:sldMk cId="1849658972" sldId="435"/>
            <ac:spMk id="3" creationId="{962291B2-E25F-B759-7E6B-C49A9A683172}"/>
          </ac:spMkLst>
        </pc:spChg>
        <pc:spChg chg="del">
          <ac:chgData name="Liad MAGEN" userId="a28ad62c-1d94-4eb5-b386-eaad38743ab1" providerId="ADAL" clId="{9117B286-5063-43D7-8876-77366011EF37}" dt="2025-12-02T18:32:48.848" v="2991" actId="478"/>
          <ac:spMkLst>
            <pc:docMk/>
            <pc:sldMk cId="1849658972" sldId="435"/>
            <ac:spMk id="4" creationId="{CB715429-A124-4A49-8A50-00F7DDE8AAB6}"/>
          </ac:spMkLst>
        </pc:spChg>
        <pc:spChg chg="del">
          <ac:chgData name="Liad MAGEN" userId="a28ad62c-1d94-4eb5-b386-eaad38743ab1" providerId="ADAL" clId="{9117B286-5063-43D7-8876-77366011EF37}" dt="2025-12-02T18:32:48.848" v="2991" actId="478"/>
          <ac:spMkLst>
            <pc:docMk/>
            <pc:sldMk cId="1849658972" sldId="435"/>
            <ac:spMk id="5" creationId="{A3059221-B5D8-BDE3-0505-BF3FEA8B497B}"/>
          </ac:spMkLst>
        </pc:spChg>
        <pc:spChg chg="add mod">
          <ac:chgData name="Liad MAGEN" userId="a28ad62c-1d94-4eb5-b386-eaad38743ab1" providerId="ADAL" clId="{9117B286-5063-43D7-8876-77366011EF37}" dt="2025-12-02T18:35:51.021" v="3228" actId="20577"/>
          <ac:spMkLst>
            <pc:docMk/>
            <pc:sldMk cId="1849658972" sldId="435"/>
            <ac:spMk id="7" creationId="{B24B831A-2C2B-E131-EA88-BD9463AB9DA2}"/>
          </ac:spMkLst>
        </pc:spChg>
        <pc:picChg chg="del">
          <ac:chgData name="Liad MAGEN" userId="a28ad62c-1d94-4eb5-b386-eaad38743ab1" providerId="ADAL" clId="{9117B286-5063-43D7-8876-77366011EF37}" dt="2025-12-02T18:32:50.489" v="2992" actId="478"/>
          <ac:picMkLst>
            <pc:docMk/>
            <pc:sldMk cId="1849658972" sldId="435"/>
            <ac:picMk id="6" creationId="{61798182-101F-2F40-9A84-A071EA3980D8}"/>
          </ac:picMkLst>
        </pc:picChg>
        <pc:picChg chg="add mod">
          <ac:chgData name="Liad MAGEN" userId="a28ad62c-1d94-4eb5-b386-eaad38743ab1" providerId="ADAL" clId="{9117B286-5063-43D7-8876-77366011EF37}" dt="2025-12-02T18:34:01.536" v="3084"/>
          <ac:picMkLst>
            <pc:docMk/>
            <pc:sldMk cId="1849658972" sldId="435"/>
            <ac:picMk id="8" creationId="{8F5C3395-5232-8732-EB62-CB8804B7A807}"/>
          </ac:picMkLst>
        </pc:picChg>
      </pc:sldChg>
      <pc:sldChg chg="addSp delSp modSp add mod delAnim">
        <pc:chgData name="Liad MAGEN" userId="a28ad62c-1d94-4eb5-b386-eaad38743ab1" providerId="ADAL" clId="{9117B286-5063-43D7-8876-77366011EF37}" dt="2025-12-02T18:43:45.377" v="3335" actId="14100"/>
        <pc:sldMkLst>
          <pc:docMk/>
          <pc:sldMk cId="1872774825" sldId="436"/>
        </pc:sldMkLst>
        <pc:spChg chg="del mod">
          <ac:chgData name="Liad MAGEN" userId="a28ad62c-1d94-4eb5-b386-eaad38743ab1" providerId="ADAL" clId="{9117B286-5063-43D7-8876-77366011EF37}" dt="2025-12-02T18:40:45.112" v="3292" actId="478"/>
          <ac:spMkLst>
            <pc:docMk/>
            <pc:sldMk cId="1872774825" sldId="436"/>
            <ac:spMk id="15" creationId="{31C502C2-2780-688F-9E7F-894A6D360D29}"/>
          </ac:spMkLst>
        </pc:spChg>
        <pc:spChg chg="mod">
          <ac:chgData name="Liad MAGEN" userId="a28ad62c-1d94-4eb5-b386-eaad38743ab1" providerId="ADAL" clId="{9117B286-5063-43D7-8876-77366011EF37}" dt="2025-12-02T18:43:22.880" v="3334" actId="14100"/>
          <ac:spMkLst>
            <pc:docMk/>
            <pc:sldMk cId="1872774825" sldId="436"/>
            <ac:spMk id="17" creationId="{4A19AE60-5FF1-FCAC-E816-B23E48F9D78E}"/>
          </ac:spMkLst>
        </pc:spChg>
        <pc:spChg chg="add mod">
          <ac:chgData name="Liad MAGEN" userId="a28ad62c-1d94-4eb5-b386-eaad38743ab1" providerId="ADAL" clId="{9117B286-5063-43D7-8876-77366011EF37}" dt="2025-12-02T18:38:55.016" v="3242" actId="1076"/>
          <ac:spMkLst>
            <pc:docMk/>
            <pc:sldMk cId="1872774825" sldId="436"/>
            <ac:spMk id="22" creationId="{A580FFD1-145B-2675-BC1B-3476990E3987}"/>
          </ac:spMkLst>
        </pc:spChg>
        <pc:spChg chg="add mod">
          <ac:chgData name="Liad MAGEN" userId="a28ad62c-1d94-4eb5-b386-eaad38743ab1" providerId="ADAL" clId="{9117B286-5063-43D7-8876-77366011EF37}" dt="2025-12-02T18:40:03.290" v="3262" actId="14100"/>
          <ac:spMkLst>
            <pc:docMk/>
            <pc:sldMk cId="1872774825" sldId="436"/>
            <ac:spMk id="24" creationId="{A462C1FA-31BC-2B79-F42A-A55BC9C42F64}"/>
          </ac:spMkLst>
        </pc:spChg>
        <pc:spChg chg="add mod">
          <ac:chgData name="Liad MAGEN" userId="a28ad62c-1d94-4eb5-b386-eaad38743ab1" providerId="ADAL" clId="{9117B286-5063-43D7-8876-77366011EF37}" dt="2025-12-02T18:40:29.425" v="3276" actId="14100"/>
          <ac:spMkLst>
            <pc:docMk/>
            <pc:sldMk cId="1872774825" sldId="436"/>
            <ac:spMk id="25" creationId="{185DF8AA-5901-F62E-9AA7-DE7898342D2E}"/>
          </ac:spMkLst>
        </pc:spChg>
        <pc:spChg chg="del">
          <ac:chgData name="Liad MAGEN" userId="a28ad62c-1d94-4eb5-b386-eaad38743ab1" providerId="ADAL" clId="{9117B286-5063-43D7-8876-77366011EF37}" dt="2025-12-02T18:38:39.122" v="3239" actId="478"/>
          <ac:spMkLst>
            <pc:docMk/>
            <pc:sldMk cId="1872774825" sldId="436"/>
            <ac:spMk id="26" creationId="{8A198C94-5943-FBEC-755D-8A5D7EE6496A}"/>
          </ac:spMkLst>
        </pc:spChg>
        <pc:spChg chg="del">
          <ac:chgData name="Liad MAGEN" userId="a28ad62c-1d94-4eb5-b386-eaad38743ab1" providerId="ADAL" clId="{9117B286-5063-43D7-8876-77366011EF37}" dt="2025-12-02T18:38:39.122" v="3239" actId="478"/>
          <ac:spMkLst>
            <pc:docMk/>
            <pc:sldMk cId="1872774825" sldId="436"/>
            <ac:spMk id="27" creationId="{9D10EAC9-F93F-5BC1-BB1E-808B7D631D47}"/>
          </ac:spMkLst>
        </pc:spChg>
        <pc:spChg chg="add mod">
          <ac:chgData name="Liad MAGEN" userId="a28ad62c-1d94-4eb5-b386-eaad38743ab1" providerId="ADAL" clId="{9117B286-5063-43D7-8876-77366011EF37}" dt="2025-12-02T18:40:19.484" v="3275" actId="1076"/>
          <ac:spMkLst>
            <pc:docMk/>
            <pc:sldMk cId="1872774825" sldId="436"/>
            <ac:spMk id="28" creationId="{6D9BF4C9-1BBF-00EA-4CC8-FFB64DF3313B}"/>
          </ac:spMkLst>
        </pc:spChg>
        <pc:spChg chg="add mod">
          <ac:chgData name="Liad MAGEN" userId="a28ad62c-1d94-4eb5-b386-eaad38743ab1" providerId="ADAL" clId="{9117B286-5063-43D7-8876-77366011EF37}" dt="2025-12-02T18:41:16.079" v="3303" actId="1076"/>
          <ac:spMkLst>
            <pc:docMk/>
            <pc:sldMk cId="1872774825" sldId="436"/>
            <ac:spMk id="36" creationId="{4613FE90-BE48-F742-C212-DE69FE2F36A0}"/>
          </ac:spMkLst>
        </pc:spChg>
        <pc:spChg chg="mod">
          <ac:chgData name="Liad MAGEN" userId="a28ad62c-1d94-4eb5-b386-eaad38743ab1" providerId="ADAL" clId="{9117B286-5063-43D7-8876-77366011EF37}" dt="2025-12-02T18:43:45.377" v="3335" actId="14100"/>
          <ac:spMkLst>
            <pc:docMk/>
            <pc:sldMk cId="1872774825" sldId="436"/>
            <ac:spMk id="39" creationId="{ABDAC140-6ECC-4294-1F54-DE7630BD6219}"/>
          </ac:spMkLst>
        </pc:spChg>
        <pc:spChg chg="add mod">
          <ac:chgData name="Liad MAGEN" userId="a28ad62c-1d94-4eb5-b386-eaad38743ab1" providerId="ADAL" clId="{9117B286-5063-43D7-8876-77366011EF37}" dt="2025-12-02T18:42:08.489" v="3324" actId="1076"/>
          <ac:spMkLst>
            <pc:docMk/>
            <pc:sldMk cId="1872774825" sldId="436"/>
            <ac:spMk id="42" creationId="{A907B366-24AB-6BBC-72A8-C3171DE30997}"/>
          </ac:spMkLst>
        </pc:spChg>
        <pc:spChg chg="add mod">
          <ac:chgData name="Liad MAGEN" userId="a28ad62c-1d94-4eb5-b386-eaad38743ab1" providerId="ADAL" clId="{9117B286-5063-43D7-8876-77366011EF37}" dt="2025-12-02T18:41:14.060" v="3302" actId="1076"/>
          <ac:spMkLst>
            <pc:docMk/>
            <pc:sldMk cId="1872774825" sldId="436"/>
            <ac:spMk id="43" creationId="{DCBF0AA0-B299-F7B0-4E46-562E68084CED}"/>
          </ac:spMkLst>
        </pc:spChg>
        <pc:spChg chg="add mod">
          <ac:chgData name="Liad MAGEN" userId="a28ad62c-1d94-4eb5-b386-eaad38743ab1" providerId="ADAL" clId="{9117B286-5063-43D7-8876-77366011EF37}" dt="2025-12-02T18:41:32.288" v="3307" actId="1076"/>
          <ac:spMkLst>
            <pc:docMk/>
            <pc:sldMk cId="1872774825" sldId="436"/>
            <ac:spMk id="44" creationId="{AF4FA933-0A04-840E-EF2A-859682282866}"/>
          </ac:spMkLst>
        </pc:spChg>
        <pc:spChg chg="add mod">
          <ac:chgData name="Liad MAGEN" userId="a28ad62c-1d94-4eb5-b386-eaad38743ab1" providerId="ADAL" clId="{9117B286-5063-43D7-8876-77366011EF37}" dt="2025-12-02T18:42:24.651" v="3326" actId="207"/>
          <ac:spMkLst>
            <pc:docMk/>
            <pc:sldMk cId="1872774825" sldId="436"/>
            <ac:spMk id="45" creationId="{6DB63838-81B8-4D2F-92E9-CB97F6887C7C}"/>
          </ac:spMkLst>
        </pc:spChg>
        <pc:spChg chg="add mod">
          <ac:chgData name="Liad MAGEN" userId="a28ad62c-1d94-4eb5-b386-eaad38743ab1" providerId="ADAL" clId="{9117B286-5063-43D7-8876-77366011EF37}" dt="2025-12-02T18:43:15.373" v="3333" actId="688"/>
          <ac:spMkLst>
            <pc:docMk/>
            <pc:sldMk cId="1872774825" sldId="436"/>
            <ac:spMk id="46" creationId="{46048626-57C7-0DBD-2DFE-EEF3B28E98BF}"/>
          </ac:spMkLst>
        </pc:spChg>
      </pc:sldChg>
      <pc:sldChg chg="addSp delSp modSp new mod modClrScheme modAnim chgLayout">
        <pc:chgData name="Liad MAGEN" userId="a28ad62c-1d94-4eb5-b386-eaad38743ab1" providerId="ADAL" clId="{9117B286-5063-43D7-8876-77366011EF37}" dt="2025-12-02T18:49:34.698" v="3771"/>
        <pc:sldMkLst>
          <pc:docMk/>
          <pc:sldMk cId="3720491961" sldId="437"/>
        </pc:sldMkLst>
        <pc:spChg chg="del mod ord">
          <ac:chgData name="Liad MAGEN" userId="a28ad62c-1d94-4eb5-b386-eaad38743ab1" providerId="ADAL" clId="{9117B286-5063-43D7-8876-77366011EF37}" dt="2025-12-02T18:44:38.975" v="3337" actId="700"/>
          <ac:spMkLst>
            <pc:docMk/>
            <pc:sldMk cId="3720491961" sldId="437"/>
            <ac:spMk id="2" creationId="{45E9FBB4-0DA6-6B05-C7FE-5D7FC4E3F738}"/>
          </ac:spMkLst>
        </pc:spChg>
        <pc:spChg chg="add mod ord">
          <ac:chgData name="Liad MAGEN" userId="a28ad62c-1d94-4eb5-b386-eaad38743ab1" providerId="ADAL" clId="{9117B286-5063-43D7-8876-77366011EF37}" dt="2025-12-02T18:44:58.385" v="3386" actId="20577"/>
          <ac:spMkLst>
            <pc:docMk/>
            <pc:sldMk cId="3720491961" sldId="437"/>
            <ac:spMk id="3" creationId="{71A45EAE-6419-8B9C-0E2E-BC7977569C43}"/>
          </ac:spMkLst>
        </pc:spChg>
        <pc:spChg chg="add mod ord">
          <ac:chgData name="Liad MAGEN" userId="a28ad62c-1d94-4eb5-b386-eaad38743ab1" providerId="ADAL" clId="{9117B286-5063-43D7-8876-77366011EF37}" dt="2025-12-02T18:49:27.029" v="3769" actId="113"/>
          <ac:spMkLst>
            <pc:docMk/>
            <pc:sldMk cId="3720491961" sldId="437"/>
            <ac:spMk id="4" creationId="{6C6269E7-3F48-A52B-4772-B51E03441F8E}"/>
          </ac:spMkLst>
        </pc:spChg>
      </pc:sldChg>
      <pc:sldChg chg="addSp modSp new mod">
        <pc:chgData name="Liad MAGEN" userId="a28ad62c-1d94-4eb5-b386-eaad38743ab1" providerId="ADAL" clId="{9117B286-5063-43D7-8876-77366011EF37}" dt="2025-12-02T18:56:19.037" v="3826" actId="403"/>
        <pc:sldMkLst>
          <pc:docMk/>
          <pc:sldMk cId="2246998648" sldId="438"/>
        </pc:sldMkLst>
        <pc:spChg chg="mod">
          <ac:chgData name="Liad MAGEN" userId="a28ad62c-1d94-4eb5-b386-eaad38743ab1" providerId="ADAL" clId="{9117B286-5063-43D7-8876-77366011EF37}" dt="2025-12-02T18:54:34.306" v="3803" actId="20577"/>
          <ac:spMkLst>
            <pc:docMk/>
            <pc:sldMk cId="2246998648" sldId="438"/>
            <ac:spMk id="2" creationId="{CC8C59E8-EB9C-E930-ADF4-A5E41620F728}"/>
          </ac:spMkLst>
        </pc:spChg>
        <pc:spChg chg="add mod">
          <ac:chgData name="Liad MAGEN" userId="a28ad62c-1d94-4eb5-b386-eaad38743ab1" providerId="ADAL" clId="{9117B286-5063-43D7-8876-77366011EF37}" dt="2025-12-02T18:54:30.639" v="3791" actId="1076"/>
          <ac:spMkLst>
            <pc:docMk/>
            <pc:sldMk cId="2246998648" sldId="438"/>
            <ac:spMk id="4" creationId="{E667FFBE-ABEA-6E07-02A0-2437D624C717}"/>
          </ac:spMkLst>
        </pc:spChg>
        <pc:spChg chg="add mod">
          <ac:chgData name="Liad MAGEN" userId="a28ad62c-1d94-4eb5-b386-eaad38743ab1" providerId="ADAL" clId="{9117B286-5063-43D7-8876-77366011EF37}" dt="2025-12-02T18:56:19.037" v="3826" actId="403"/>
          <ac:spMkLst>
            <pc:docMk/>
            <pc:sldMk cId="2246998648" sldId="438"/>
            <ac:spMk id="5" creationId="{7863D12A-2AD2-1329-6DA3-3B5E5EFB1555}"/>
          </ac:spMkLst>
        </pc:spChg>
        <pc:picChg chg="add mod">
          <ac:chgData name="Liad MAGEN" userId="a28ad62c-1d94-4eb5-b386-eaad38743ab1" providerId="ADAL" clId="{9117B286-5063-43D7-8876-77366011EF37}" dt="2025-12-02T18:54:45.439" v="3807" actId="1076"/>
          <ac:picMkLst>
            <pc:docMk/>
            <pc:sldMk cId="2246998648" sldId="438"/>
            <ac:picMk id="10242" creationId="{BD44B05F-3481-BD66-7259-DE74C884354E}"/>
          </ac:picMkLst>
        </pc:picChg>
      </pc:sldChg>
      <pc:sldChg chg="addSp delSp modSp new mod modClrScheme chgLayout">
        <pc:chgData name="Liad MAGEN" userId="a28ad62c-1d94-4eb5-b386-eaad38743ab1" providerId="ADAL" clId="{9117B286-5063-43D7-8876-77366011EF37}" dt="2025-12-02T19:00:48.188" v="3896"/>
        <pc:sldMkLst>
          <pc:docMk/>
          <pc:sldMk cId="2720643247" sldId="439"/>
        </pc:sldMkLst>
        <pc:spChg chg="del mod ord">
          <ac:chgData name="Liad MAGEN" userId="a28ad62c-1d94-4eb5-b386-eaad38743ab1" providerId="ADAL" clId="{9117B286-5063-43D7-8876-77366011EF37}" dt="2025-12-02T18:58:48.362" v="3835" actId="700"/>
          <ac:spMkLst>
            <pc:docMk/>
            <pc:sldMk cId="2720643247" sldId="439"/>
            <ac:spMk id="2" creationId="{B536B206-D1CF-DC70-CB5B-12523BFE5FB3}"/>
          </ac:spMkLst>
        </pc:spChg>
        <pc:spChg chg="add del mod">
          <ac:chgData name="Liad MAGEN" userId="a28ad62c-1d94-4eb5-b386-eaad38743ab1" providerId="ADAL" clId="{9117B286-5063-43D7-8876-77366011EF37}" dt="2025-12-02T18:59:18.497" v="3844"/>
          <ac:spMkLst>
            <pc:docMk/>
            <pc:sldMk cId="2720643247" sldId="439"/>
            <ac:spMk id="4" creationId="{32F6F70E-7A56-341D-C6C3-FE96269F1FE1}"/>
          </ac:spMkLst>
        </pc:spChg>
        <pc:spChg chg="add del">
          <ac:chgData name="Liad MAGEN" userId="a28ad62c-1d94-4eb5-b386-eaad38743ab1" providerId="ADAL" clId="{9117B286-5063-43D7-8876-77366011EF37}" dt="2025-12-02T18:58:44.131" v="3834" actId="22"/>
          <ac:spMkLst>
            <pc:docMk/>
            <pc:sldMk cId="2720643247" sldId="439"/>
            <ac:spMk id="6" creationId="{DCA8686E-0FB4-DA47-199A-561CCE157E27}"/>
          </ac:spMkLst>
        </pc:spChg>
        <pc:spChg chg="add mod ord">
          <ac:chgData name="Liad MAGEN" userId="a28ad62c-1d94-4eb5-b386-eaad38743ab1" providerId="ADAL" clId="{9117B286-5063-43D7-8876-77366011EF37}" dt="2025-12-02T19:00:48.188" v="3896"/>
          <ac:spMkLst>
            <pc:docMk/>
            <pc:sldMk cId="2720643247" sldId="439"/>
            <ac:spMk id="7" creationId="{B4DDF7E2-4438-01CC-1B0B-8470E25F706B}"/>
          </ac:spMkLst>
        </pc:spChg>
        <pc:spChg chg="add mod ord">
          <ac:chgData name="Liad MAGEN" userId="a28ad62c-1d94-4eb5-b386-eaad38743ab1" providerId="ADAL" clId="{9117B286-5063-43D7-8876-77366011EF37}" dt="2025-12-02T19:00:25.441" v="3872" actId="20577"/>
          <ac:spMkLst>
            <pc:docMk/>
            <pc:sldMk cId="2720643247" sldId="439"/>
            <ac:spMk id="8" creationId="{4AF493A6-9967-882D-80DA-9FC95DDD6568}"/>
          </ac:spMkLst>
        </pc:spChg>
      </pc:sldChg>
      <pc:sldChg chg="addSp delSp modSp new mod">
        <pc:chgData name="Liad MAGEN" userId="a28ad62c-1d94-4eb5-b386-eaad38743ab1" providerId="ADAL" clId="{9117B286-5063-43D7-8876-77366011EF37}" dt="2025-12-02T19:03:38.686" v="4009" actId="122"/>
        <pc:sldMkLst>
          <pc:docMk/>
          <pc:sldMk cId="3845094876" sldId="440"/>
        </pc:sldMkLst>
        <pc:spChg chg="mod">
          <ac:chgData name="Liad MAGEN" userId="a28ad62c-1d94-4eb5-b386-eaad38743ab1" providerId="ADAL" clId="{9117B286-5063-43D7-8876-77366011EF37}" dt="2025-12-02T19:03:38.686" v="4009" actId="122"/>
          <ac:spMkLst>
            <pc:docMk/>
            <pc:sldMk cId="3845094876" sldId="440"/>
            <ac:spMk id="2" creationId="{FEB27605-7623-B6D8-81AB-B0781B57570D}"/>
          </ac:spMkLst>
        </pc:spChg>
        <pc:spChg chg="mod">
          <ac:chgData name="Liad MAGEN" userId="a28ad62c-1d94-4eb5-b386-eaad38743ab1" providerId="ADAL" clId="{9117B286-5063-43D7-8876-77366011EF37}" dt="2025-12-02T19:03:30.121" v="4008" actId="122"/>
          <ac:spMkLst>
            <pc:docMk/>
            <pc:sldMk cId="3845094876" sldId="440"/>
            <ac:spMk id="3" creationId="{64835D01-E296-57F8-2CEE-E21A2E58E406}"/>
          </ac:spMkLst>
        </pc:spChg>
        <pc:picChg chg="add del mod ord">
          <ac:chgData name="Liad MAGEN" userId="a28ad62c-1d94-4eb5-b386-eaad38743ab1" providerId="ADAL" clId="{9117B286-5063-43D7-8876-77366011EF37}" dt="2025-12-02T19:03:24.361" v="3998" actId="167"/>
          <ac:picMkLst>
            <pc:docMk/>
            <pc:sldMk cId="3845094876" sldId="440"/>
            <ac:picMk id="5" creationId="{9050AACB-EEAA-1846-E2B4-A36EFA7701FB}"/>
          </ac:picMkLst>
        </pc:picChg>
        <pc:picChg chg="add del mod">
          <ac:chgData name="Liad MAGEN" userId="a28ad62c-1d94-4eb5-b386-eaad38743ab1" providerId="ADAL" clId="{9117B286-5063-43D7-8876-77366011EF37}" dt="2025-12-02T19:03:20.867" v="3997" actId="478"/>
          <ac:picMkLst>
            <pc:docMk/>
            <pc:sldMk cId="3845094876" sldId="440"/>
            <ac:picMk id="7" creationId="{0D8B4277-3B2E-8454-5FD0-FFA38FAE5B84}"/>
          </ac:picMkLst>
        </pc:picChg>
      </pc:sldChg>
      <pc:sldMasterChg chg="modSp mod delSldLayout">
        <pc:chgData name="Liad MAGEN" userId="a28ad62c-1d94-4eb5-b386-eaad38743ab1" providerId="ADAL" clId="{9117B286-5063-43D7-8876-77366011EF37}" dt="2025-12-02T16:32:35.223" v="1082" actId="2696"/>
        <pc:sldMasterMkLst>
          <pc:docMk/>
          <pc:sldMasterMk cId="1779196283" sldId="2147483749"/>
        </pc:sldMasterMkLst>
        <pc:spChg chg="add mod">
          <ac:chgData name="Liad MAGEN" userId="a28ad62c-1d94-4eb5-b386-eaad38743ab1" providerId="ADAL" clId="{9117B286-5063-43D7-8876-77366011EF37}" dt="2025-12-02T16:28:48.481" v="1079" actId="33475"/>
          <ac:spMkLst>
            <pc:docMk/>
            <pc:sldMasterMk cId="1779196283" sldId="2147483749"/>
            <ac:spMk id="4" creationId="{F2B6DF3F-9AE7-C9E6-6897-F50770D712E4}"/>
          </ac:spMkLst>
        </pc:spChg>
        <pc:sldLayoutChg chg="del">
          <pc:chgData name="Liad MAGEN" userId="a28ad62c-1d94-4eb5-b386-eaad38743ab1" providerId="ADAL" clId="{9117B286-5063-43D7-8876-77366011EF37}" dt="2025-12-02T15:23:18.077" v="393" actId="18676"/>
          <pc:sldLayoutMkLst>
            <pc:docMk/>
            <pc:sldMasterMk cId="1779196283" sldId="2147483749"/>
            <pc:sldLayoutMk cId="964646233" sldId="2147483797"/>
          </pc:sldLayoutMkLst>
        </pc:sldLayoutChg>
        <pc:sldLayoutChg chg="del">
          <pc:chgData name="Liad MAGEN" userId="a28ad62c-1d94-4eb5-b386-eaad38743ab1" providerId="ADAL" clId="{9117B286-5063-43D7-8876-77366011EF37}" dt="2025-12-02T16:32:35.223" v="1082" actId="2696"/>
          <pc:sldLayoutMkLst>
            <pc:docMk/>
            <pc:sldMasterMk cId="1779196283" sldId="2147483749"/>
            <pc:sldLayoutMk cId="2276160045" sldId="214748380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65B73-9F36-4236-8323-339D7E60CF8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66C78-4115-4C35-AC51-49FBFFB8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66C78-4115-4C35-AC51-49FBFFB888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8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A761E-45A7-2AED-A089-130387EE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BE53B-0009-9095-BD89-6002C84D9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72985-6E2E-EAD9-1522-F3FA79EAE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D83C-AD94-FE98-B9CE-2E037FBFD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66C78-4115-4C35-AC51-49FBFFB888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8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some of the misspellings detected by our spelling correction system for the query [ Britney spears ], and the count of how many different users spelled her name that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6489D-2890-4ECC-A75F-0FB7D0702F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0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A966EE2-CADB-775B-027C-E1F8CD770A0D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COVERS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5117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D4191450-4540-5AF1-D406-13125579A40E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23872" y="3063529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3872" y="3572983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reeform 10"/>
          <p:cNvSpPr/>
          <p:nvPr/>
        </p:nvSpPr>
        <p:spPr>
          <a:xfrm>
            <a:off x="1049804" y="2660231"/>
            <a:ext cx="1074978" cy="153595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8508394" y="1375261"/>
            <a:ext cx="2870741" cy="410177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631C43C-4F6B-2090-DDF5-08F22D60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7B4A80-26EF-B90A-ACC6-166E5D8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9799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D4191450-4540-5AF1-D406-13125579A40E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23872" y="3063529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3872" y="3572983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reeform 10"/>
          <p:cNvSpPr/>
          <p:nvPr/>
        </p:nvSpPr>
        <p:spPr>
          <a:xfrm>
            <a:off x="1049804" y="2660231"/>
            <a:ext cx="1074978" cy="153595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8508394" y="1375261"/>
            <a:ext cx="2870741" cy="410177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631C43C-4F6B-2090-DDF5-08F22D60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7B4A80-26EF-B90A-ACC6-166E5D8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9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3262045"/>
            <a:ext cx="4833631" cy="332322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defRPr sz="23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3804D4A-D8A0-63B9-76AD-AEBB0D237F89}"/>
              </a:ext>
            </a:extLst>
          </p:cNvPr>
          <p:cNvSpPr/>
          <p:nvPr/>
        </p:nvSpPr>
        <p:spPr>
          <a:xfrm rot="10800000" flipH="1">
            <a:off x="9920084" y="2450910"/>
            <a:ext cx="1369089" cy="195618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5CA2EA-121C-141C-2E22-3269E88B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  <p:pic>
        <p:nvPicPr>
          <p:cNvPr id="4" name="Graphic 31">
            <a:extLst>
              <a:ext uri="{FF2B5EF4-FFF2-40B4-BE49-F238E27FC236}">
                <a16:creationId xmlns:a16="http://schemas.microsoft.com/office/drawing/2014/main" id="{129BE66F-C5E7-4718-67A2-4AD57C25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64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3262045"/>
            <a:ext cx="4833631" cy="332322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defRPr sz="23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3804D4A-D8A0-63B9-76AD-AEBB0D237F89}"/>
              </a:ext>
            </a:extLst>
          </p:cNvPr>
          <p:cNvSpPr/>
          <p:nvPr/>
        </p:nvSpPr>
        <p:spPr>
          <a:xfrm rot="10800000" flipH="1">
            <a:off x="9920084" y="2450910"/>
            <a:ext cx="1369089" cy="195618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5CA2EA-121C-141C-2E22-3269E88B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  <p:pic>
        <p:nvPicPr>
          <p:cNvPr id="4" name="Graphic 31">
            <a:extLst>
              <a:ext uri="{FF2B5EF4-FFF2-40B4-BE49-F238E27FC236}">
                <a16:creationId xmlns:a16="http://schemas.microsoft.com/office/drawing/2014/main" id="{129BE66F-C5E7-4718-67A2-4AD57C25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64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A966EE2-CADB-775B-027C-E1F8CD770A0D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COVERS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5117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1C94210-6A0F-B4FF-4370-0F4E96C2C031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CONTENT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233622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1C94210-6A0F-B4FF-4370-0F4E96C2C031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CONTENT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2336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265A0C-73C7-0162-F14B-EF1519D9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16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265A0C-73C7-0162-F14B-EF1519D9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16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3EEC1A6-4D60-BD2C-BC7A-57BDEFCA8D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5487" y="1376477"/>
            <a:ext cx="11320065" cy="4452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588E22-8611-26E0-A4E6-D9DA33DD5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62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3EEC1A6-4D60-BD2C-BC7A-57BDEFCA8D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5487" y="1376477"/>
            <a:ext cx="11320065" cy="4452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588E22-8611-26E0-A4E6-D9DA33DD5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62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85DACF0-9329-EE51-C4B2-D56E9D65618C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4783FA2-E43C-5AB2-CF98-CC295BDB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33156"/>
            <a:ext cx="11320065" cy="3695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E29117-928D-8EA7-5101-4402214A42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60940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CD5A6129-3EB7-C2EF-13CC-93174B774994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91A4FE-DAB0-C71D-4D06-80DCD507C3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5608A3-F7A0-69B7-F5EA-F1D2CF33E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0882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85DACF0-9329-EE51-C4B2-D56E9D65618C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4783FA2-E43C-5AB2-CF98-CC295BDB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33156"/>
            <a:ext cx="11320065" cy="3695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E29117-928D-8EA7-5101-4402214A42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60940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CD5A6129-3EB7-C2EF-13CC-93174B774994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91A4FE-DAB0-C71D-4D06-80DCD507C3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5608A3-F7A0-69B7-F5EA-F1D2CF33E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08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4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8037BECF-6BB3-A66C-C853-2294404FD355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7516BC-CDBD-A3BF-A146-F6FB7333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50" y="1105466"/>
            <a:ext cx="863871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3"/>
          </p:nvPr>
        </p:nvSpPr>
        <p:spPr>
          <a:xfrm>
            <a:off x="6199461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6031F6F5-239A-B240-B54D-5C3B83A76B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55722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0568C976-A1D0-00C1-B4E8-838BC2D6E717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D59ABE-7149-75D9-8A73-0FE1D6F048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8C2F3D-C8A6-757E-6A87-8722B3A39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621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4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8037BECF-6BB3-A66C-C853-2294404FD355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7516BC-CDBD-A3BF-A146-F6FB7333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50" y="1105466"/>
            <a:ext cx="863871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3"/>
          </p:nvPr>
        </p:nvSpPr>
        <p:spPr>
          <a:xfrm>
            <a:off x="6199461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6031F6F5-239A-B240-B54D-5C3B83A76B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55722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0568C976-A1D0-00C1-B4E8-838BC2D6E717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D59ABE-7149-75D9-8A73-0FE1D6F048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8C2F3D-C8A6-757E-6A87-8722B3A39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6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5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7AB1E16-A749-C3B3-63C2-EFA3D28E638A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109">
            <a:extLst>
              <a:ext uri="{FF2B5EF4-FFF2-40B4-BE49-F238E27FC236}">
                <a16:creationId xmlns:a16="http://schemas.microsoft.com/office/drawing/2014/main" id="{A3BD1856-908D-FE2D-4E39-0928875ED401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1471E16-1363-B7E3-550E-6548AFDC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9821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1057000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396548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3390882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4018061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Content Placeholder 5"/>
          <p:cNvSpPr>
            <a:spLocks noGrp="1"/>
          </p:cNvSpPr>
          <p:nvPr>
            <p:ph sz="quarter" idx="18"/>
          </p:nvPr>
        </p:nvSpPr>
        <p:spPr>
          <a:xfrm>
            <a:off x="635020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634453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697171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Content Placeholder 5"/>
          <p:cNvSpPr>
            <a:spLocks noGrp="1"/>
          </p:cNvSpPr>
          <p:nvPr>
            <p:ph sz="quarter" idx="21"/>
          </p:nvPr>
        </p:nvSpPr>
        <p:spPr>
          <a:xfrm>
            <a:off x="931456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930889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6" name="Picture Placeholder 20"/>
          <p:cNvSpPr>
            <a:spLocks noGrp="1"/>
          </p:cNvSpPr>
          <p:nvPr>
            <p:ph type="pic" sz="quarter" idx="23"/>
          </p:nvPr>
        </p:nvSpPr>
        <p:spPr>
          <a:xfrm>
            <a:off x="993607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9E963-0739-0E9F-5553-1B75CC8CBD6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57D54-6B10-ED05-DEED-5E57E0B4B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8991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5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7AB1E16-A749-C3B3-63C2-EFA3D28E638A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109">
            <a:extLst>
              <a:ext uri="{FF2B5EF4-FFF2-40B4-BE49-F238E27FC236}">
                <a16:creationId xmlns:a16="http://schemas.microsoft.com/office/drawing/2014/main" id="{A3BD1856-908D-FE2D-4E39-0928875ED401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1471E16-1363-B7E3-550E-6548AFDC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9821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1057000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396548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3390882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4018061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Content Placeholder 5"/>
          <p:cNvSpPr>
            <a:spLocks noGrp="1"/>
          </p:cNvSpPr>
          <p:nvPr>
            <p:ph sz="quarter" idx="18"/>
          </p:nvPr>
        </p:nvSpPr>
        <p:spPr>
          <a:xfrm>
            <a:off x="635020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634453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697171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Content Placeholder 5"/>
          <p:cNvSpPr>
            <a:spLocks noGrp="1"/>
          </p:cNvSpPr>
          <p:nvPr>
            <p:ph sz="quarter" idx="21"/>
          </p:nvPr>
        </p:nvSpPr>
        <p:spPr>
          <a:xfrm>
            <a:off x="931456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930889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6" name="Picture Placeholder 20"/>
          <p:cNvSpPr>
            <a:spLocks noGrp="1"/>
          </p:cNvSpPr>
          <p:nvPr>
            <p:ph type="pic" sz="quarter" idx="23"/>
          </p:nvPr>
        </p:nvSpPr>
        <p:spPr>
          <a:xfrm>
            <a:off x="993607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9E963-0739-0E9F-5553-1B75CC8CBD6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57D54-6B10-ED05-DEED-5E57E0B4B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89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6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5383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6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53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>
            <a:extLst>
              <a:ext uri="{FF2B5EF4-FFF2-40B4-BE49-F238E27FC236}">
                <a16:creationId xmlns:a16="http://schemas.microsoft.com/office/drawing/2014/main" id="{4CE2A2A0-73EF-7168-FEE9-7DF7712CE60F}"/>
              </a:ext>
            </a:extLst>
          </p:cNvPr>
          <p:cNvSpPr/>
          <p:nvPr/>
        </p:nvSpPr>
        <p:spPr>
          <a:xfrm>
            <a:off x="-1" y="4545769"/>
            <a:ext cx="12192001" cy="2312232"/>
          </a:xfrm>
          <a:custGeom>
            <a:avLst/>
            <a:gdLst>
              <a:gd name="connsiteX0" fmla="*/ 1 w 12195176"/>
              <a:gd name="connsiteY0" fmla="*/ 0 h 2312767"/>
              <a:gd name="connsiteX1" fmla="*/ 11499534 w 12195176"/>
              <a:gd name="connsiteY1" fmla="*/ 0 h 2312767"/>
              <a:gd name="connsiteX2" fmla="*/ 11909742 w 12195176"/>
              <a:gd name="connsiteY2" fmla="*/ 187789 h 2312767"/>
              <a:gd name="connsiteX3" fmla="*/ 12195176 w 12195176"/>
              <a:gd name="connsiteY3" fmla="*/ 491829 h 2312767"/>
              <a:gd name="connsiteX4" fmla="*/ 12195176 w 12195176"/>
              <a:gd name="connsiteY4" fmla="*/ 1982567 h 2312767"/>
              <a:gd name="connsiteX5" fmla="*/ 12195175 w 12195176"/>
              <a:gd name="connsiteY5" fmla="*/ 1982567 h 2312767"/>
              <a:gd name="connsiteX6" fmla="*/ 12195175 w 12195176"/>
              <a:gd name="connsiteY6" fmla="*/ 2312767 h 2312767"/>
              <a:gd name="connsiteX7" fmla="*/ 0 w 12195176"/>
              <a:gd name="connsiteY7" fmla="*/ 2312767 h 2312767"/>
              <a:gd name="connsiteX8" fmla="*/ 0 w 12195176"/>
              <a:gd name="connsiteY8" fmla="*/ 1472979 h 2312767"/>
              <a:gd name="connsiteX9" fmla="*/ 1 w 12195176"/>
              <a:gd name="connsiteY9" fmla="*/ 1472979 h 23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5176" h="2312767">
                <a:moveTo>
                  <a:pt x="1" y="0"/>
                </a:moveTo>
                <a:lnTo>
                  <a:pt x="11499534" y="0"/>
                </a:lnTo>
                <a:cubicBezTo>
                  <a:pt x="11734972" y="0"/>
                  <a:pt x="11842882" y="120722"/>
                  <a:pt x="11909742" y="187789"/>
                </a:cubicBezTo>
                <a:lnTo>
                  <a:pt x="12195176" y="491829"/>
                </a:lnTo>
                <a:lnTo>
                  <a:pt x="12195176" y="1982567"/>
                </a:lnTo>
                <a:lnTo>
                  <a:pt x="12195175" y="1982567"/>
                </a:lnTo>
                <a:lnTo>
                  <a:pt x="12195175" y="2312767"/>
                </a:lnTo>
                <a:lnTo>
                  <a:pt x="0" y="2312767"/>
                </a:lnTo>
                <a:lnTo>
                  <a:pt x="0" y="1472979"/>
                </a:lnTo>
                <a:lnTo>
                  <a:pt x="1" y="1472979"/>
                </a:lnTo>
                <a:close/>
              </a:path>
            </a:pathLst>
          </a:custGeom>
          <a:solidFill>
            <a:srgbClr val="F8F6F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33AF464-E9BA-EABC-BD3F-CA4902C19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463" y="1295100"/>
            <a:ext cx="11411153" cy="2514018"/>
          </a:xfrm>
        </p:spPr>
        <p:txBody>
          <a:bodyPr/>
          <a:lstStyle/>
          <a:p>
            <a:pPr lvl="0"/>
            <a:r>
              <a:rPr lang="de-DE"/>
              <a:t>Mastertextformat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D80713-F5DB-7E82-EEAA-1E044A3E7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7757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>
            <a:extLst>
              <a:ext uri="{FF2B5EF4-FFF2-40B4-BE49-F238E27FC236}">
                <a16:creationId xmlns:a16="http://schemas.microsoft.com/office/drawing/2014/main" id="{4CE2A2A0-73EF-7168-FEE9-7DF7712CE60F}"/>
              </a:ext>
            </a:extLst>
          </p:cNvPr>
          <p:cNvSpPr/>
          <p:nvPr/>
        </p:nvSpPr>
        <p:spPr>
          <a:xfrm>
            <a:off x="-1" y="4545769"/>
            <a:ext cx="12192001" cy="2312232"/>
          </a:xfrm>
          <a:custGeom>
            <a:avLst/>
            <a:gdLst>
              <a:gd name="connsiteX0" fmla="*/ 1 w 12195176"/>
              <a:gd name="connsiteY0" fmla="*/ 0 h 2312767"/>
              <a:gd name="connsiteX1" fmla="*/ 11499534 w 12195176"/>
              <a:gd name="connsiteY1" fmla="*/ 0 h 2312767"/>
              <a:gd name="connsiteX2" fmla="*/ 11909742 w 12195176"/>
              <a:gd name="connsiteY2" fmla="*/ 187789 h 2312767"/>
              <a:gd name="connsiteX3" fmla="*/ 12195176 w 12195176"/>
              <a:gd name="connsiteY3" fmla="*/ 491829 h 2312767"/>
              <a:gd name="connsiteX4" fmla="*/ 12195176 w 12195176"/>
              <a:gd name="connsiteY4" fmla="*/ 1982567 h 2312767"/>
              <a:gd name="connsiteX5" fmla="*/ 12195175 w 12195176"/>
              <a:gd name="connsiteY5" fmla="*/ 1982567 h 2312767"/>
              <a:gd name="connsiteX6" fmla="*/ 12195175 w 12195176"/>
              <a:gd name="connsiteY6" fmla="*/ 2312767 h 2312767"/>
              <a:gd name="connsiteX7" fmla="*/ 0 w 12195176"/>
              <a:gd name="connsiteY7" fmla="*/ 2312767 h 2312767"/>
              <a:gd name="connsiteX8" fmla="*/ 0 w 12195176"/>
              <a:gd name="connsiteY8" fmla="*/ 1472979 h 2312767"/>
              <a:gd name="connsiteX9" fmla="*/ 1 w 12195176"/>
              <a:gd name="connsiteY9" fmla="*/ 1472979 h 23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5176" h="2312767">
                <a:moveTo>
                  <a:pt x="1" y="0"/>
                </a:moveTo>
                <a:lnTo>
                  <a:pt x="11499534" y="0"/>
                </a:lnTo>
                <a:cubicBezTo>
                  <a:pt x="11734972" y="0"/>
                  <a:pt x="11842882" y="120722"/>
                  <a:pt x="11909742" y="187789"/>
                </a:cubicBezTo>
                <a:lnTo>
                  <a:pt x="12195176" y="491829"/>
                </a:lnTo>
                <a:lnTo>
                  <a:pt x="12195176" y="1982567"/>
                </a:lnTo>
                <a:lnTo>
                  <a:pt x="12195175" y="1982567"/>
                </a:lnTo>
                <a:lnTo>
                  <a:pt x="12195175" y="2312767"/>
                </a:lnTo>
                <a:lnTo>
                  <a:pt x="0" y="2312767"/>
                </a:lnTo>
                <a:lnTo>
                  <a:pt x="0" y="1472979"/>
                </a:lnTo>
                <a:lnTo>
                  <a:pt x="1" y="1472979"/>
                </a:lnTo>
                <a:close/>
              </a:path>
            </a:pathLst>
          </a:custGeom>
          <a:solidFill>
            <a:srgbClr val="F8F6F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33AF464-E9BA-EABC-BD3F-CA4902C19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463" y="1295100"/>
            <a:ext cx="11411153" cy="2514018"/>
          </a:xfrm>
        </p:spPr>
        <p:txBody>
          <a:bodyPr/>
          <a:lstStyle/>
          <a:p>
            <a:pPr lvl="0"/>
            <a:r>
              <a:rPr lang="de-DE"/>
              <a:t>Mastertextformat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D80713-F5DB-7E82-EEAA-1E044A3E7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7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F50F6A4-0925-BB47-3DB7-91E2DE84445A}"/>
              </a:ext>
            </a:extLst>
          </p:cNvPr>
          <p:cNvSpPr/>
          <p:nvPr/>
        </p:nvSpPr>
        <p:spPr>
          <a:xfrm>
            <a:off x="0" y="-2871"/>
            <a:ext cx="11614603" cy="686087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15CB6C8-5DBC-A090-D1C4-8A45A3029710}"/>
              </a:ext>
            </a:extLst>
          </p:cNvPr>
          <p:cNvSpPr/>
          <p:nvPr/>
        </p:nvSpPr>
        <p:spPr>
          <a:xfrm>
            <a:off x="9839441" y="405365"/>
            <a:ext cx="1085133" cy="1550458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CDBDFE0-F6BE-4505-5501-D1704EE197C0}"/>
              </a:ext>
            </a:extLst>
          </p:cNvPr>
          <p:cNvSpPr/>
          <p:nvPr/>
        </p:nvSpPr>
        <p:spPr>
          <a:xfrm>
            <a:off x="3504387" y="742376"/>
            <a:ext cx="4784783" cy="6115624"/>
          </a:xfrm>
          <a:custGeom>
            <a:avLst/>
            <a:gdLst>
              <a:gd name="connsiteX0" fmla="*/ 890402 w 3920791"/>
              <a:gd name="connsiteY0" fmla="*/ 79 h 5011176"/>
              <a:gd name="connsiteX1" fmla="*/ 1296848 w 3920791"/>
              <a:gd name="connsiteY1" fmla="*/ 178245 h 5011176"/>
              <a:gd name="connsiteX2" fmla="*/ 3920791 w 3920791"/>
              <a:gd name="connsiteY2" fmla="*/ 2793425 h 5011176"/>
              <a:gd name="connsiteX3" fmla="*/ 1703038 w 3920791"/>
              <a:gd name="connsiteY3" fmla="*/ 5011176 h 5011176"/>
              <a:gd name="connsiteX4" fmla="*/ 0 w 3920791"/>
              <a:gd name="connsiteY4" fmla="*/ 5011176 h 5011176"/>
              <a:gd name="connsiteX5" fmla="*/ 2202835 w 3920791"/>
              <a:gd name="connsiteY5" fmla="*/ 2798191 h 5011176"/>
              <a:gd name="connsiteX6" fmla="*/ 4577 w 3920791"/>
              <a:gd name="connsiteY6" fmla="*/ 593181 h 5011176"/>
              <a:gd name="connsiteX7" fmla="*/ 439243 w 3920791"/>
              <a:gd name="connsiteY7" fmla="*/ 161008 h 5011176"/>
              <a:gd name="connsiteX8" fmla="*/ 890402 w 3920791"/>
              <a:gd name="connsiteY8" fmla="*/ 79 h 50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0791" h="5011176">
                <a:moveTo>
                  <a:pt x="890402" y="79"/>
                </a:moveTo>
                <a:cubicBezTo>
                  <a:pt x="1082295" y="2952"/>
                  <a:pt x="1194521" y="97494"/>
                  <a:pt x="1296848" y="178245"/>
                </a:cubicBezTo>
                <a:lnTo>
                  <a:pt x="3920791" y="2793425"/>
                </a:lnTo>
                <a:lnTo>
                  <a:pt x="1703038" y="5011176"/>
                </a:lnTo>
                <a:lnTo>
                  <a:pt x="0" y="5011176"/>
                </a:lnTo>
                <a:lnTo>
                  <a:pt x="2202835" y="2798191"/>
                </a:lnTo>
                <a:lnTo>
                  <a:pt x="4577" y="593181"/>
                </a:lnTo>
                <a:lnTo>
                  <a:pt x="439243" y="161008"/>
                </a:lnTo>
                <a:cubicBezTo>
                  <a:pt x="531197" y="73914"/>
                  <a:pt x="698509" y="-2794"/>
                  <a:pt x="890402" y="7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575" y="3447761"/>
            <a:ext cx="6235252" cy="443095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0242" y="4382011"/>
            <a:ext cx="5021325" cy="22512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5286642-0C57-493D-1599-AD9298444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2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8FCA32-F053-9B82-C171-71FD059E5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-21870" y="-1740"/>
            <a:ext cx="12213869" cy="6859740"/>
          </a:xfrm>
          <a:custGeom>
            <a:avLst/>
            <a:gdLst>
              <a:gd name="connsiteX0" fmla="*/ 21875 w 12217050"/>
              <a:gd name="connsiteY0" fmla="*/ 6859595 h 6861328"/>
              <a:gd name="connsiteX1" fmla="*/ 5675401 w 12217050"/>
              <a:gd name="connsiteY1" fmla="*/ 6861328 h 6861328"/>
              <a:gd name="connsiteX2" fmla="*/ 21875 w 12217050"/>
              <a:gd name="connsiteY2" fmla="*/ 6861328 h 6861328"/>
              <a:gd name="connsiteX3" fmla="*/ 6095821 w 12217050"/>
              <a:gd name="connsiteY3" fmla="*/ 1740 h 6861328"/>
              <a:gd name="connsiteX4" fmla="*/ 12217050 w 12217050"/>
              <a:gd name="connsiteY4" fmla="*/ 1740 h 6861328"/>
              <a:gd name="connsiteX5" fmla="*/ 12217050 w 12217050"/>
              <a:gd name="connsiteY5" fmla="*/ 6861328 h 6861328"/>
              <a:gd name="connsiteX6" fmla="*/ 5675401 w 12217050"/>
              <a:gd name="connsiteY6" fmla="*/ 6861328 h 6861328"/>
              <a:gd name="connsiteX7" fmla="*/ 5986856 w 12217050"/>
              <a:gd name="connsiteY7" fmla="*/ 6547210 h 6861328"/>
              <a:gd name="connsiteX8" fmla="*/ 6093337 w 12217050"/>
              <a:gd name="connsiteY8" fmla="*/ 6344898 h 6861328"/>
              <a:gd name="connsiteX9" fmla="*/ 6095891 w 12217050"/>
              <a:gd name="connsiteY9" fmla="*/ 17926 h 6861328"/>
              <a:gd name="connsiteX10" fmla="*/ 0 w 12217050"/>
              <a:gd name="connsiteY10" fmla="*/ 0 h 6861328"/>
              <a:gd name="connsiteX11" fmla="*/ 6095813 w 12217050"/>
              <a:gd name="connsiteY11" fmla="*/ 0 h 6861328"/>
              <a:gd name="connsiteX12" fmla="*/ 6095821 w 12217050"/>
              <a:gd name="connsiteY12" fmla="*/ 1740 h 6861328"/>
              <a:gd name="connsiteX13" fmla="*/ 21875 w 12217050"/>
              <a:gd name="connsiteY13" fmla="*/ 1740 h 6861328"/>
              <a:gd name="connsiteX14" fmla="*/ 21875 w 12217050"/>
              <a:gd name="connsiteY14" fmla="*/ 6859595 h 6861328"/>
              <a:gd name="connsiteX15" fmla="*/ 0 w 12217050"/>
              <a:gd name="connsiteY15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17050" h="6861328">
                <a:moveTo>
                  <a:pt x="21875" y="6859595"/>
                </a:moveTo>
                <a:lnTo>
                  <a:pt x="5675401" y="6861328"/>
                </a:lnTo>
                <a:lnTo>
                  <a:pt x="21875" y="6861328"/>
                </a:lnTo>
                <a:close/>
                <a:moveTo>
                  <a:pt x="6095821" y="1740"/>
                </a:moveTo>
                <a:lnTo>
                  <a:pt x="12217050" y="1740"/>
                </a:lnTo>
                <a:lnTo>
                  <a:pt x="12217050" y="6861328"/>
                </a:ln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90" y="6051412"/>
                  <a:pt x="6097402" y="476458"/>
                  <a:pt x="6095891" y="17926"/>
                </a:cubicBezTo>
                <a:close/>
                <a:moveTo>
                  <a:pt x="0" y="0"/>
                </a:moveTo>
                <a:lnTo>
                  <a:pt x="6095813" y="0"/>
                </a:lnTo>
                <a:lnTo>
                  <a:pt x="6095821" y="1740"/>
                </a:lnTo>
                <a:lnTo>
                  <a:pt x="21875" y="1740"/>
                </a:lnTo>
                <a:lnTo>
                  <a:pt x="21875" y="6859595"/>
                </a:ln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20" name="Freeform 19"/>
          <p:cNvSpPr/>
          <p:nvPr/>
        </p:nvSpPr>
        <p:spPr>
          <a:xfrm>
            <a:off x="0" y="0"/>
            <a:ext cx="6096000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99824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99824 w 6097588"/>
              <a:gd name="connsiteY6" fmla="*/ 6859588 h 6861328"/>
              <a:gd name="connsiteX0" fmla="*/ 0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0 w 609758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7588" h="6861328">
                <a:moveTo>
                  <a:pt x="0" y="6859588"/>
                </a:move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62" y="6046753"/>
                  <a:pt x="6097588" y="298145"/>
                  <a:pt x="609581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421121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9AE458-58AA-9C4C-A466-344B24DB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522675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44E6A2-7882-6AA3-55A5-834AE56C8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917183"/>
            <a:ext cx="5227615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7" name="Slide Number Placeholder 109">
            <a:extLst>
              <a:ext uri="{FF2B5EF4-FFF2-40B4-BE49-F238E27FC236}">
                <a16:creationId xmlns:a16="http://schemas.microsoft.com/office/drawing/2014/main" id="{B6DE157E-AA29-8D77-7194-D09DE3734813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F9DAE-D5AB-ADFC-23B4-4E5F6BADE8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0FA7DE-67F9-A36C-4D5E-7EFE5E5B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1582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8FCA32-F053-9B82-C171-71FD059E5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-21870" y="-1740"/>
            <a:ext cx="12213869" cy="6859740"/>
          </a:xfrm>
          <a:custGeom>
            <a:avLst/>
            <a:gdLst>
              <a:gd name="connsiteX0" fmla="*/ 21875 w 12217050"/>
              <a:gd name="connsiteY0" fmla="*/ 6859595 h 6861328"/>
              <a:gd name="connsiteX1" fmla="*/ 5675401 w 12217050"/>
              <a:gd name="connsiteY1" fmla="*/ 6861328 h 6861328"/>
              <a:gd name="connsiteX2" fmla="*/ 21875 w 12217050"/>
              <a:gd name="connsiteY2" fmla="*/ 6861328 h 6861328"/>
              <a:gd name="connsiteX3" fmla="*/ 6095821 w 12217050"/>
              <a:gd name="connsiteY3" fmla="*/ 1740 h 6861328"/>
              <a:gd name="connsiteX4" fmla="*/ 12217050 w 12217050"/>
              <a:gd name="connsiteY4" fmla="*/ 1740 h 6861328"/>
              <a:gd name="connsiteX5" fmla="*/ 12217050 w 12217050"/>
              <a:gd name="connsiteY5" fmla="*/ 6861328 h 6861328"/>
              <a:gd name="connsiteX6" fmla="*/ 5675401 w 12217050"/>
              <a:gd name="connsiteY6" fmla="*/ 6861328 h 6861328"/>
              <a:gd name="connsiteX7" fmla="*/ 5986856 w 12217050"/>
              <a:gd name="connsiteY7" fmla="*/ 6547210 h 6861328"/>
              <a:gd name="connsiteX8" fmla="*/ 6093337 w 12217050"/>
              <a:gd name="connsiteY8" fmla="*/ 6344898 h 6861328"/>
              <a:gd name="connsiteX9" fmla="*/ 6095891 w 12217050"/>
              <a:gd name="connsiteY9" fmla="*/ 17926 h 6861328"/>
              <a:gd name="connsiteX10" fmla="*/ 0 w 12217050"/>
              <a:gd name="connsiteY10" fmla="*/ 0 h 6861328"/>
              <a:gd name="connsiteX11" fmla="*/ 6095813 w 12217050"/>
              <a:gd name="connsiteY11" fmla="*/ 0 h 6861328"/>
              <a:gd name="connsiteX12" fmla="*/ 6095821 w 12217050"/>
              <a:gd name="connsiteY12" fmla="*/ 1740 h 6861328"/>
              <a:gd name="connsiteX13" fmla="*/ 21875 w 12217050"/>
              <a:gd name="connsiteY13" fmla="*/ 1740 h 6861328"/>
              <a:gd name="connsiteX14" fmla="*/ 21875 w 12217050"/>
              <a:gd name="connsiteY14" fmla="*/ 6859595 h 6861328"/>
              <a:gd name="connsiteX15" fmla="*/ 0 w 12217050"/>
              <a:gd name="connsiteY15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17050" h="6861328">
                <a:moveTo>
                  <a:pt x="21875" y="6859595"/>
                </a:moveTo>
                <a:lnTo>
                  <a:pt x="5675401" y="6861328"/>
                </a:lnTo>
                <a:lnTo>
                  <a:pt x="21875" y="6861328"/>
                </a:lnTo>
                <a:close/>
                <a:moveTo>
                  <a:pt x="6095821" y="1740"/>
                </a:moveTo>
                <a:lnTo>
                  <a:pt x="12217050" y="1740"/>
                </a:lnTo>
                <a:lnTo>
                  <a:pt x="12217050" y="6861328"/>
                </a:ln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90" y="6051412"/>
                  <a:pt x="6097402" y="476458"/>
                  <a:pt x="6095891" y="17926"/>
                </a:cubicBezTo>
                <a:close/>
                <a:moveTo>
                  <a:pt x="0" y="0"/>
                </a:moveTo>
                <a:lnTo>
                  <a:pt x="6095813" y="0"/>
                </a:lnTo>
                <a:lnTo>
                  <a:pt x="6095821" y="1740"/>
                </a:lnTo>
                <a:lnTo>
                  <a:pt x="21875" y="1740"/>
                </a:lnTo>
                <a:lnTo>
                  <a:pt x="21875" y="6859595"/>
                </a:ln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20" name="Freeform 19"/>
          <p:cNvSpPr/>
          <p:nvPr/>
        </p:nvSpPr>
        <p:spPr>
          <a:xfrm>
            <a:off x="0" y="0"/>
            <a:ext cx="6096000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99824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99824 w 6097588"/>
              <a:gd name="connsiteY6" fmla="*/ 6859588 h 6861328"/>
              <a:gd name="connsiteX0" fmla="*/ 0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0 w 609758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7588" h="6861328">
                <a:moveTo>
                  <a:pt x="0" y="6859588"/>
                </a:move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62" y="6046753"/>
                  <a:pt x="6097588" y="298145"/>
                  <a:pt x="609581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421121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9AE458-58AA-9C4C-A466-344B24DB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522675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44E6A2-7882-6AA3-55A5-834AE56C8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917183"/>
            <a:ext cx="5227615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7" name="Slide Number Placeholder 109">
            <a:extLst>
              <a:ext uri="{FF2B5EF4-FFF2-40B4-BE49-F238E27FC236}">
                <a16:creationId xmlns:a16="http://schemas.microsoft.com/office/drawing/2014/main" id="{B6DE157E-AA29-8D77-7194-D09DE3734813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F9DAE-D5AB-ADFC-23B4-4E5F6BADE8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0FA7DE-67F9-A36C-4D5E-7EFE5E5B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15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9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EE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30C807-28E5-5B55-C99A-3C55C091316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036B12-6867-F58E-E9D5-C85AE979D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6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9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EE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30C807-28E5-5B55-C99A-3C55C091316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036B12-6867-F58E-E9D5-C85AE979D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6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F50F6A4-0925-BB47-3DB7-91E2DE84445A}"/>
              </a:ext>
            </a:extLst>
          </p:cNvPr>
          <p:cNvSpPr/>
          <p:nvPr/>
        </p:nvSpPr>
        <p:spPr>
          <a:xfrm>
            <a:off x="0" y="-2871"/>
            <a:ext cx="11614603" cy="686087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15CB6C8-5DBC-A090-D1C4-8A45A3029710}"/>
              </a:ext>
            </a:extLst>
          </p:cNvPr>
          <p:cNvSpPr/>
          <p:nvPr/>
        </p:nvSpPr>
        <p:spPr>
          <a:xfrm>
            <a:off x="9839441" y="405365"/>
            <a:ext cx="1085133" cy="1550458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CDBDFE0-F6BE-4505-5501-D1704EE197C0}"/>
              </a:ext>
            </a:extLst>
          </p:cNvPr>
          <p:cNvSpPr/>
          <p:nvPr/>
        </p:nvSpPr>
        <p:spPr>
          <a:xfrm>
            <a:off x="3504387" y="742376"/>
            <a:ext cx="4784783" cy="6115624"/>
          </a:xfrm>
          <a:custGeom>
            <a:avLst/>
            <a:gdLst>
              <a:gd name="connsiteX0" fmla="*/ 890402 w 3920791"/>
              <a:gd name="connsiteY0" fmla="*/ 79 h 5011176"/>
              <a:gd name="connsiteX1" fmla="*/ 1296848 w 3920791"/>
              <a:gd name="connsiteY1" fmla="*/ 178245 h 5011176"/>
              <a:gd name="connsiteX2" fmla="*/ 3920791 w 3920791"/>
              <a:gd name="connsiteY2" fmla="*/ 2793425 h 5011176"/>
              <a:gd name="connsiteX3" fmla="*/ 1703038 w 3920791"/>
              <a:gd name="connsiteY3" fmla="*/ 5011176 h 5011176"/>
              <a:gd name="connsiteX4" fmla="*/ 0 w 3920791"/>
              <a:gd name="connsiteY4" fmla="*/ 5011176 h 5011176"/>
              <a:gd name="connsiteX5" fmla="*/ 2202835 w 3920791"/>
              <a:gd name="connsiteY5" fmla="*/ 2798191 h 5011176"/>
              <a:gd name="connsiteX6" fmla="*/ 4577 w 3920791"/>
              <a:gd name="connsiteY6" fmla="*/ 593181 h 5011176"/>
              <a:gd name="connsiteX7" fmla="*/ 439243 w 3920791"/>
              <a:gd name="connsiteY7" fmla="*/ 161008 h 5011176"/>
              <a:gd name="connsiteX8" fmla="*/ 890402 w 3920791"/>
              <a:gd name="connsiteY8" fmla="*/ 79 h 50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0791" h="5011176">
                <a:moveTo>
                  <a:pt x="890402" y="79"/>
                </a:moveTo>
                <a:cubicBezTo>
                  <a:pt x="1082295" y="2952"/>
                  <a:pt x="1194521" y="97494"/>
                  <a:pt x="1296848" y="178245"/>
                </a:cubicBezTo>
                <a:lnTo>
                  <a:pt x="3920791" y="2793425"/>
                </a:lnTo>
                <a:lnTo>
                  <a:pt x="1703038" y="5011176"/>
                </a:lnTo>
                <a:lnTo>
                  <a:pt x="0" y="5011176"/>
                </a:lnTo>
                <a:lnTo>
                  <a:pt x="2202835" y="2798191"/>
                </a:lnTo>
                <a:lnTo>
                  <a:pt x="4577" y="593181"/>
                </a:lnTo>
                <a:lnTo>
                  <a:pt x="439243" y="161008"/>
                </a:lnTo>
                <a:cubicBezTo>
                  <a:pt x="531197" y="73914"/>
                  <a:pt x="698509" y="-2794"/>
                  <a:pt x="890402" y="7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575" y="3447761"/>
            <a:ext cx="6235252" cy="443095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0242" y="4382011"/>
            <a:ext cx="5021325" cy="22512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5286642-0C57-493D-1599-AD9298444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2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_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870429-E9F4-43D2-0980-8D147FA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1E5C051D-4F7C-A5D4-D184-2D2052AB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7B50B-B39F-FD11-2316-1D7E39B279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25389F7-D074-B679-3E19-245351969E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8014549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_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870429-E9F4-43D2-0980-8D147FA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1E5C051D-4F7C-A5D4-D184-2D2052AB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7B50B-B39F-FD11-2316-1D7E39B279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25389F7-D074-B679-3E19-245351969E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80145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D20FAD-214C-40F6-EF6D-822B66D6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17" y="1627025"/>
            <a:ext cx="3328487" cy="31417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4C0793-5F28-13C6-3B7A-30ADBC65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810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D20FAD-214C-40F6-EF6D-822B66D6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17" y="1627025"/>
            <a:ext cx="3328487" cy="31417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4C0793-5F28-13C6-3B7A-30ADBC65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8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3462FED-9E3F-6099-FAF7-AA79A4DEA79A}"/>
              </a:ext>
            </a:extLst>
          </p:cNvPr>
          <p:cNvSpPr/>
          <p:nvPr/>
        </p:nvSpPr>
        <p:spPr>
          <a:xfrm flipH="1">
            <a:off x="10195945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A367B3E-8839-328C-C542-FE217422F2C3}"/>
              </a:ext>
            </a:extLst>
          </p:cNvPr>
          <p:cNvSpPr/>
          <p:nvPr/>
        </p:nvSpPr>
        <p:spPr>
          <a:xfrm rot="10800000" flipH="1">
            <a:off x="1374843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EF1397C3-A3EE-C8DE-9C24-F3FDE7D71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1692" y="1791316"/>
            <a:ext cx="6708616" cy="2421277"/>
          </a:xfrm>
        </p:spPr>
        <p:txBody>
          <a:bodyPr anchor="b"/>
          <a:lstStyle>
            <a:lvl1pPr algn="ctr">
              <a:lnSpc>
                <a:spcPct val="100000"/>
              </a:lnSpc>
              <a:defRPr sz="4699" b="0" i="0">
                <a:latin typeface="Amalia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B5AA6660-5D23-4187-9DDC-CC83FEA0E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1692" y="4546237"/>
            <a:ext cx="6708616" cy="407679"/>
          </a:xfrm>
        </p:spPr>
        <p:txBody>
          <a:bodyPr anchor="t"/>
          <a:lstStyle>
            <a:lvl1pPr algn="ctr">
              <a:defRPr sz="1799" b="1" i="0">
                <a:latin typeface="Amalia Medium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Subtitle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3CABFE-E8B5-7ACF-05BF-B97216B79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8628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3462FED-9E3F-6099-FAF7-AA79A4DEA79A}"/>
              </a:ext>
            </a:extLst>
          </p:cNvPr>
          <p:cNvSpPr/>
          <p:nvPr/>
        </p:nvSpPr>
        <p:spPr>
          <a:xfrm flipH="1">
            <a:off x="10195945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A367B3E-8839-328C-C542-FE217422F2C3}"/>
              </a:ext>
            </a:extLst>
          </p:cNvPr>
          <p:cNvSpPr/>
          <p:nvPr/>
        </p:nvSpPr>
        <p:spPr>
          <a:xfrm rot="10800000" flipH="1">
            <a:off x="1374843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EF1397C3-A3EE-C8DE-9C24-F3FDE7D71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1692" y="1791316"/>
            <a:ext cx="6708616" cy="2421277"/>
          </a:xfrm>
        </p:spPr>
        <p:txBody>
          <a:bodyPr anchor="b"/>
          <a:lstStyle>
            <a:lvl1pPr algn="ctr">
              <a:lnSpc>
                <a:spcPct val="100000"/>
              </a:lnSpc>
              <a:defRPr sz="4699" b="0" i="0">
                <a:latin typeface="Amalia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B5AA6660-5D23-4187-9DDC-CC83FEA0E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1692" y="4546237"/>
            <a:ext cx="6708616" cy="407679"/>
          </a:xfrm>
        </p:spPr>
        <p:txBody>
          <a:bodyPr anchor="t"/>
          <a:lstStyle>
            <a:lvl1pPr algn="ctr">
              <a:defRPr sz="1799" b="1" i="0">
                <a:latin typeface="Amalia Medium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Subtitle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3CABFE-E8B5-7ACF-05BF-B97216B79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8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3275112"/>
            <a:ext cx="11312755" cy="30777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969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3275112"/>
            <a:ext cx="11312755" cy="30777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969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4">
    <p:bg>
      <p:bgPr>
        <a:solidFill>
          <a:srgbClr val="FFD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34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4">
    <p:bg>
      <p:bgPr>
        <a:solidFill>
          <a:srgbClr val="FFD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34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5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67D0A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5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67D0A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6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 indent="-179334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1551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6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 indent="-179334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15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7">
    <p:bg>
      <p:bgPr>
        <a:solidFill>
          <a:srgbClr val="A3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0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7">
    <p:bg>
      <p:bgPr>
        <a:solidFill>
          <a:srgbClr val="A3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889DBFB0-3DEC-F8C3-95E7-680011D22FE4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2985111"/>
            <a:ext cx="4833631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1" i="0" spc="-30" baseline="0">
                <a:solidFill>
                  <a:schemeClr val="tx2"/>
                </a:solidFill>
                <a:latin typeface="Amalia" panose="020B0504020203020204" pitchFamily="34" charset="77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36463" y="3833499"/>
            <a:ext cx="5021325" cy="385875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99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462" y="6076848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563E166-4B21-FC9E-E6D4-7B8D8B069E2D}"/>
              </a:ext>
            </a:extLst>
          </p:cNvPr>
          <p:cNvSpPr/>
          <p:nvPr/>
        </p:nvSpPr>
        <p:spPr>
          <a:xfrm rot="10800000" flipH="1">
            <a:off x="5064008" y="1954471"/>
            <a:ext cx="2063983" cy="2949056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2F6DB3-F753-BA9A-0135-EBB1E11E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2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>
            <a:extLst>
              <a:ext uri="{FF2B5EF4-FFF2-40B4-BE49-F238E27FC236}">
                <a16:creationId xmlns:a16="http://schemas.microsoft.com/office/drawing/2014/main" id="{7588D027-212B-992D-8B90-BE02C1ACBEB4}"/>
              </a:ext>
            </a:extLst>
          </p:cNvPr>
          <p:cNvSpPr/>
          <p:nvPr/>
        </p:nvSpPr>
        <p:spPr>
          <a:xfrm>
            <a:off x="3288419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reeform 20">
            <a:extLst>
              <a:ext uri="{FF2B5EF4-FFF2-40B4-BE49-F238E27FC236}">
                <a16:creationId xmlns:a16="http://schemas.microsoft.com/office/drawing/2014/main" id="{91C4B3F5-9B1A-0494-1BF1-2B48B2BD6BA1}"/>
              </a:ext>
            </a:extLst>
          </p:cNvPr>
          <p:cNvSpPr/>
          <p:nvPr/>
        </p:nvSpPr>
        <p:spPr>
          <a:xfrm>
            <a:off x="1928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ihandform 21">
            <a:extLst>
              <a:ext uri="{FF2B5EF4-FFF2-40B4-BE49-F238E27FC236}">
                <a16:creationId xmlns:a16="http://schemas.microsoft.com/office/drawing/2014/main" id="{8C796687-AE54-6D01-1DB4-C6C27EEF5601}"/>
              </a:ext>
            </a:extLst>
          </p:cNvPr>
          <p:cNvSpPr/>
          <p:nvPr/>
        </p:nvSpPr>
        <p:spPr>
          <a:xfrm flipH="1">
            <a:off x="1" y="-6262"/>
            <a:ext cx="3320725" cy="6883002"/>
          </a:xfrm>
          <a:custGeom>
            <a:avLst/>
            <a:gdLst>
              <a:gd name="connsiteX0" fmla="*/ 3321590 w 3321590"/>
              <a:gd name="connsiteY0" fmla="*/ 0 h 6884596"/>
              <a:gd name="connsiteX1" fmla="*/ 331 w 3321590"/>
              <a:gd name="connsiteY1" fmla="*/ 6264 h 6884596"/>
              <a:gd name="connsiteX2" fmla="*/ 2807 w 3321590"/>
              <a:gd name="connsiteY2" fmla="*/ 6351162 h 6884596"/>
              <a:gd name="connsiteX3" fmla="*/ 109288 w 3321590"/>
              <a:gd name="connsiteY3" fmla="*/ 6553474 h 6884596"/>
              <a:gd name="connsiteX4" fmla="*/ 420743 w 3321590"/>
              <a:gd name="connsiteY4" fmla="*/ 6867592 h 6884596"/>
              <a:gd name="connsiteX5" fmla="*/ 3321590 w 3321590"/>
              <a:gd name="connsiteY5" fmla="*/ 6884596 h 6884596"/>
              <a:gd name="connsiteX6" fmla="*/ 3321590 w 3321590"/>
              <a:gd name="connsiteY6" fmla="*/ 0 h 688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1590" h="6884596">
                <a:moveTo>
                  <a:pt x="3321590" y="0"/>
                </a:moveTo>
                <a:lnTo>
                  <a:pt x="331" y="6264"/>
                </a:lnTo>
                <a:cubicBezTo>
                  <a:pt x="-1444" y="304409"/>
                  <a:pt x="4582" y="6053017"/>
                  <a:pt x="2807" y="6351162"/>
                </a:cubicBezTo>
                <a:cubicBezTo>
                  <a:pt x="2868" y="6400392"/>
                  <a:pt x="42348" y="6486872"/>
                  <a:pt x="109288" y="6553474"/>
                </a:cubicBezTo>
                <a:lnTo>
                  <a:pt x="420743" y="6867592"/>
                </a:lnTo>
                <a:lnTo>
                  <a:pt x="3321590" y="6884596"/>
                </a:lnTo>
                <a:lnTo>
                  <a:pt x="33215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B1882FF-3634-75E5-E08B-E33722B5EFA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499961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4" name="Textplatzhalter 15">
            <a:extLst>
              <a:ext uri="{FF2B5EF4-FFF2-40B4-BE49-F238E27FC236}">
                <a16:creationId xmlns:a16="http://schemas.microsoft.com/office/drawing/2014/main" id="{D9FDF480-8198-4F8A-69AC-615B1A9B6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4704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35CAB423-CF70-B66B-6E02-561F6E5E1D4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577294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D91BAE2-3D7C-D5F6-697D-15CE3AB26D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72037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3B10C68-4174-A38B-6495-1939EF688EC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37314" y="2399053"/>
            <a:ext cx="2685057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FA7CD50-47F8-CBCE-47A4-DA4304B9DF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7314" y="1931916"/>
            <a:ext cx="2684975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FF69525-4E66-14B9-48DC-EBF43EF7FEF7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609618" y="2399053"/>
            <a:ext cx="2376874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42E466B-5A08-B514-A039-090CC873732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04360" y="1931916"/>
            <a:ext cx="2376801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6DDED2-4444-62B8-64BD-3B1E3100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5DF6B-73E2-B130-D13F-6694D707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116971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172670-C324-86F8-CBDF-BC810C60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96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pos="212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>
            <a:extLst>
              <a:ext uri="{FF2B5EF4-FFF2-40B4-BE49-F238E27FC236}">
                <a16:creationId xmlns:a16="http://schemas.microsoft.com/office/drawing/2014/main" id="{7588D027-212B-992D-8B90-BE02C1ACBEB4}"/>
              </a:ext>
            </a:extLst>
          </p:cNvPr>
          <p:cNvSpPr/>
          <p:nvPr/>
        </p:nvSpPr>
        <p:spPr>
          <a:xfrm>
            <a:off x="3288419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reeform 20">
            <a:extLst>
              <a:ext uri="{FF2B5EF4-FFF2-40B4-BE49-F238E27FC236}">
                <a16:creationId xmlns:a16="http://schemas.microsoft.com/office/drawing/2014/main" id="{91C4B3F5-9B1A-0494-1BF1-2B48B2BD6BA1}"/>
              </a:ext>
            </a:extLst>
          </p:cNvPr>
          <p:cNvSpPr/>
          <p:nvPr/>
        </p:nvSpPr>
        <p:spPr>
          <a:xfrm>
            <a:off x="1928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ihandform 21">
            <a:extLst>
              <a:ext uri="{FF2B5EF4-FFF2-40B4-BE49-F238E27FC236}">
                <a16:creationId xmlns:a16="http://schemas.microsoft.com/office/drawing/2014/main" id="{8C796687-AE54-6D01-1DB4-C6C27EEF5601}"/>
              </a:ext>
            </a:extLst>
          </p:cNvPr>
          <p:cNvSpPr/>
          <p:nvPr/>
        </p:nvSpPr>
        <p:spPr>
          <a:xfrm flipH="1">
            <a:off x="1" y="-6262"/>
            <a:ext cx="3320725" cy="6883002"/>
          </a:xfrm>
          <a:custGeom>
            <a:avLst/>
            <a:gdLst>
              <a:gd name="connsiteX0" fmla="*/ 3321590 w 3321590"/>
              <a:gd name="connsiteY0" fmla="*/ 0 h 6884596"/>
              <a:gd name="connsiteX1" fmla="*/ 331 w 3321590"/>
              <a:gd name="connsiteY1" fmla="*/ 6264 h 6884596"/>
              <a:gd name="connsiteX2" fmla="*/ 2807 w 3321590"/>
              <a:gd name="connsiteY2" fmla="*/ 6351162 h 6884596"/>
              <a:gd name="connsiteX3" fmla="*/ 109288 w 3321590"/>
              <a:gd name="connsiteY3" fmla="*/ 6553474 h 6884596"/>
              <a:gd name="connsiteX4" fmla="*/ 420743 w 3321590"/>
              <a:gd name="connsiteY4" fmla="*/ 6867592 h 6884596"/>
              <a:gd name="connsiteX5" fmla="*/ 3321590 w 3321590"/>
              <a:gd name="connsiteY5" fmla="*/ 6884596 h 6884596"/>
              <a:gd name="connsiteX6" fmla="*/ 3321590 w 3321590"/>
              <a:gd name="connsiteY6" fmla="*/ 0 h 688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1590" h="6884596">
                <a:moveTo>
                  <a:pt x="3321590" y="0"/>
                </a:moveTo>
                <a:lnTo>
                  <a:pt x="331" y="6264"/>
                </a:lnTo>
                <a:cubicBezTo>
                  <a:pt x="-1444" y="304409"/>
                  <a:pt x="4582" y="6053017"/>
                  <a:pt x="2807" y="6351162"/>
                </a:cubicBezTo>
                <a:cubicBezTo>
                  <a:pt x="2868" y="6400392"/>
                  <a:pt x="42348" y="6486872"/>
                  <a:pt x="109288" y="6553474"/>
                </a:cubicBezTo>
                <a:lnTo>
                  <a:pt x="420743" y="6867592"/>
                </a:lnTo>
                <a:lnTo>
                  <a:pt x="3321590" y="6884596"/>
                </a:lnTo>
                <a:lnTo>
                  <a:pt x="33215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B1882FF-3634-75E5-E08B-E33722B5EFA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499961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4" name="Textplatzhalter 15">
            <a:extLst>
              <a:ext uri="{FF2B5EF4-FFF2-40B4-BE49-F238E27FC236}">
                <a16:creationId xmlns:a16="http://schemas.microsoft.com/office/drawing/2014/main" id="{D9FDF480-8198-4F8A-69AC-615B1A9B6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4704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35CAB423-CF70-B66B-6E02-561F6E5E1D4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577294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D91BAE2-3D7C-D5F6-697D-15CE3AB26D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72037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3B10C68-4174-A38B-6495-1939EF688EC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37314" y="2399053"/>
            <a:ext cx="2685057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FA7CD50-47F8-CBCE-47A4-DA4304B9DF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7314" y="1931916"/>
            <a:ext cx="2684975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FF69525-4E66-14B9-48DC-EBF43EF7FEF7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609618" y="2399053"/>
            <a:ext cx="2376874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42E466B-5A08-B514-A039-090CC873732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04360" y="1931916"/>
            <a:ext cx="2376801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6DDED2-4444-62B8-64BD-3B1E3100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5DF6B-73E2-B130-D13F-6694D707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116971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172670-C324-86F8-CBDF-BC810C60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96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pos="2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784494" y="0"/>
            <a:ext cx="53312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665088 w 5997764"/>
              <a:gd name="connsiteY5" fmla="*/ 0 h 6861328"/>
              <a:gd name="connsiteX6" fmla="*/ 0 w 5997764"/>
              <a:gd name="connsiteY6" fmla="*/ 6859588 h 6861328"/>
              <a:gd name="connsiteX0" fmla="*/ 0 w 5332676"/>
              <a:gd name="connsiteY0" fmla="*/ 6859588 h 6861328"/>
              <a:gd name="connsiteX1" fmla="*/ 4910489 w 5332676"/>
              <a:gd name="connsiteY1" fmla="*/ 6861328 h 6861328"/>
              <a:gd name="connsiteX2" fmla="*/ 5221944 w 5332676"/>
              <a:gd name="connsiteY2" fmla="*/ 6547210 h 6861328"/>
              <a:gd name="connsiteX3" fmla="*/ 5328425 w 5332676"/>
              <a:gd name="connsiteY3" fmla="*/ 6344898 h 6861328"/>
              <a:gd name="connsiteX4" fmla="*/ 5330901 w 5332676"/>
              <a:gd name="connsiteY4" fmla="*/ 0 h 6861328"/>
              <a:gd name="connsiteX5" fmla="*/ 0 w 5332676"/>
              <a:gd name="connsiteY5" fmla="*/ 0 h 6861328"/>
              <a:gd name="connsiteX6" fmla="*/ 0 w 533267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2676" h="6861328">
                <a:moveTo>
                  <a:pt x="0" y="6859588"/>
                </a:moveTo>
                <a:lnTo>
                  <a:pt x="4910489" y="6861328"/>
                </a:lnTo>
                <a:lnTo>
                  <a:pt x="5221944" y="6547210"/>
                </a:lnTo>
                <a:cubicBezTo>
                  <a:pt x="5288884" y="6480608"/>
                  <a:pt x="5328364" y="6394128"/>
                  <a:pt x="5328425" y="6344898"/>
                </a:cubicBezTo>
                <a:cubicBezTo>
                  <a:pt x="5326650" y="6046753"/>
                  <a:pt x="5332676" y="298145"/>
                  <a:pt x="533090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rgbClr val="F8F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" y="0"/>
            <a:ext cx="4174853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5940" h="6861328">
                <a:moveTo>
                  <a:pt x="0" y="6859588"/>
                </a:moveTo>
                <a:lnTo>
                  <a:pt x="3753753" y="6861328"/>
                </a:lnTo>
                <a:lnTo>
                  <a:pt x="4065208" y="6547210"/>
                </a:lnTo>
                <a:cubicBezTo>
                  <a:pt x="4132148" y="6480608"/>
                  <a:pt x="4171628" y="6394128"/>
                  <a:pt x="4171689" y="6344898"/>
                </a:cubicBezTo>
                <a:cubicBezTo>
                  <a:pt x="4169914" y="6046753"/>
                  <a:pt x="4175940" y="298145"/>
                  <a:pt x="4174165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/>
          </p:nvPr>
        </p:nvSpPr>
        <p:spPr>
          <a:xfrm>
            <a:off x="4368109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6"/>
          </p:nvPr>
        </p:nvSpPr>
        <p:spPr>
          <a:xfrm>
            <a:off x="8300372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E832644B-A027-3D0A-F973-728D68BC09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10855"/>
            <a:ext cx="3499873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2F8959B9-71B7-77E6-9C4F-EB986D14246C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EDDEC01-4450-8F95-6FC7-C320B95C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02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B5E53A-3BCE-4478-A244-8090B97179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2E544D-14D9-1155-F481-7596670D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2378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889DBFB0-3DEC-F8C3-95E7-680011D22FE4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2985111"/>
            <a:ext cx="4833631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1" i="0" spc="-30" baseline="0">
                <a:solidFill>
                  <a:schemeClr val="tx2"/>
                </a:solidFill>
                <a:latin typeface="Amalia" panose="020B0504020203020204" pitchFamily="34" charset="77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36463" y="3833499"/>
            <a:ext cx="5021325" cy="385875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99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462" y="6076848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563E166-4B21-FC9E-E6D4-7B8D8B069E2D}"/>
              </a:ext>
            </a:extLst>
          </p:cNvPr>
          <p:cNvSpPr/>
          <p:nvPr/>
        </p:nvSpPr>
        <p:spPr>
          <a:xfrm rot="10800000" flipH="1">
            <a:off x="5064008" y="1954471"/>
            <a:ext cx="2063983" cy="2949056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2F6DB3-F753-BA9A-0135-EBB1E11E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2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784494" y="0"/>
            <a:ext cx="53312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665088 w 5997764"/>
              <a:gd name="connsiteY5" fmla="*/ 0 h 6861328"/>
              <a:gd name="connsiteX6" fmla="*/ 0 w 5997764"/>
              <a:gd name="connsiteY6" fmla="*/ 6859588 h 6861328"/>
              <a:gd name="connsiteX0" fmla="*/ 0 w 5332676"/>
              <a:gd name="connsiteY0" fmla="*/ 6859588 h 6861328"/>
              <a:gd name="connsiteX1" fmla="*/ 4910489 w 5332676"/>
              <a:gd name="connsiteY1" fmla="*/ 6861328 h 6861328"/>
              <a:gd name="connsiteX2" fmla="*/ 5221944 w 5332676"/>
              <a:gd name="connsiteY2" fmla="*/ 6547210 h 6861328"/>
              <a:gd name="connsiteX3" fmla="*/ 5328425 w 5332676"/>
              <a:gd name="connsiteY3" fmla="*/ 6344898 h 6861328"/>
              <a:gd name="connsiteX4" fmla="*/ 5330901 w 5332676"/>
              <a:gd name="connsiteY4" fmla="*/ 0 h 6861328"/>
              <a:gd name="connsiteX5" fmla="*/ 0 w 5332676"/>
              <a:gd name="connsiteY5" fmla="*/ 0 h 6861328"/>
              <a:gd name="connsiteX6" fmla="*/ 0 w 533267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2676" h="6861328">
                <a:moveTo>
                  <a:pt x="0" y="6859588"/>
                </a:moveTo>
                <a:lnTo>
                  <a:pt x="4910489" y="6861328"/>
                </a:lnTo>
                <a:lnTo>
                  <a:pt x="5221944" y="6547210"/>
                </a:lnTo>
                <a:cubicBezTo>
                  <a:pt x="5288884" y="6480608"/>
                  <a:pt x="5328364" y="6394128"/>
                  <a:pt x="5328425" y="6344898"/>
                </a:cubicBezTo>
                <a:cubicBezTo>
                  <a:pt x="5326650" y="6046753"/>
                  <a:pt x="5332676" y="298145"/>
                  <a:pt x="533090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rgbClr val="F8F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" y="0"/>
            <a:ext cx="4174853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5940" h="6861328">
                <a:moveTo>
                  <a:pt x="0" y="6859588"/>
                </a:moveTo>
                <a:lnTo>
                  <a:pt x="3753753" y="6861328"/>
                </a:lnTo>
                <a:lnTo>
                  <a:pt x="4065208" y="6547210"/>
                </a:lnTo>
                <a:cubicBezTo>
                  <a:pt x="4132148" y="6480608"/>
                  <a:pt x="4171628" y="6394128"/>
                  <a:pt x="4171689" y="6344898"/>
                </a:cubicBezTo>
                <a:cubicBezTo>
                  <a:pt x="4169914" y="6046753"/>
                  <a:pt x="4175940" y="298145"/>
                  <a:pt x="4174165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/>
          </p:nvPr>
        </p:nvSpPr>
        <p:spPr>
          <a:xfrm>
            <a:off x="4368109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6"/>
          </p:nvPr>
        </p:nvSpPr>
        <p:spPr>
          <a:xfrm>
            <a:off x="8300372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E832644B-A027-3D0A-F973-728D68BC09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10855"/>
            <a:ext cx="3499873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2F8959B9-71B7-77E6-9C4F-EB986D14246C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EDDEC01-4450-8F95-6FC7-C320B95C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02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B5E53A-3BCE-4478-A244-8090B97179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2E544D-14D9-1155-F481-7596670D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23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0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2" y="5607705"/>
            <a:ext cx="6275976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9FC27CA3-A648-27EE-8317-D0D957696FBF}"/>
              </a:ext>
            </a:extLst>
          </p:cNvPr>
          <p:cNvSpPr/>
          <p:nvPr/>
        </p:nvSpPr>
        <p:spPr>
          <a:xfrm rot="10800000" flipH="1">
            <a:off x="11388331" y="591937"/>
            <a:ext cx="361091" cy="51593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DC9A4-C3BF-6BA6-00C1-2765204C93E2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</p:spTree>
    <p:extLst>
      <p:ext uri="{BB962C8B-B14F-4D97-AF65-F5344CB8AC3E}">
        <p14:creationId xmlns:p14="http://schemas.microsoft.com/office/powerpoint/2010/main" val="384213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  <p15:guide id="3" orient="horz" pos="369">
          <p15:clr>
            <a:srgbClr val="FBAE4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0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2" y="5607705"/>
            <a:ext cx="6275976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9FC27CA3-A648-27EE-8317-D0D957696FBF}"/>
              </a:ext>
            </a:extLst>
          </p:cNvPr>
          <p:cNvSpPr/>
          <p:nvPr/>
        </p:nvSpPr>
        <p:spPr>
          <a:xfrm rot="10800000" flipH="1">
            <a:off x="11388331" y="591937"/>
            <a:ext cx="361091" cy="51593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DC9A4-C3BF-6BA6-00C1-2765204C93E2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</p:spTree>
    <p:extLst>
      <p:ext uri="{BB962C8B-B14F-4D97-AF65-F5344CB8AC3E}">
        <p14:creationId xmlns:p14="http://schemas.microsoft.com/office/powerpoint/2010/main" val="384213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  <p15:guide id="3" orient="horz" pos="36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96031-1AF7-40D3-F0DF-9316326F5384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4C8CEE-8457-4C75-96FF-D36BDD00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8880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96031-1AF7-40D3-F0DF-9316326F5384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4C8CEE-8457-4C75-96FF-D36BDD00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8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B1927-C657-F819-7006-A3BC3CF6BBC6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B64C2E-1263-ED11-895F-26BD8FCB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" r="6"/>
          <a:stretch/>
        </p:blipFill>
        <p:spPr>
          <a:xfrm>
            <a:off x="214125" y="186405"/>
            <a:ext cx="2062440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3304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B1927-C657-F819-7006-A3BC3CF6BBC6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B64C2E-1263-ED11-895F-26BD8FCB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" r="6"/>
          <a:stretch/>
        </p:blipFill>
        <p:spPr>
          <a:xfrm>
            <a:off x="214125" y="186405"/>
            <a:ext cx="2062440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33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58A19B-47E5-868C-CFCE-C0380B58E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5413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58A19B-47E5-868C-CFCE-C0380B58E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54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D90E56-74A2-1FF7-0F55-2CF3B7B84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D90E56-74A2-1FF7-0F55-2CF3B7B84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3705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370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8506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8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485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3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A2F0EEFF-444C-545D-7975-37A5F864BF7D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35484" y="1370405"/>
            <a:ext cx="2880330" cy="41154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9160275" y="1037703"/>
            <a:ext cx="1627149" cy="232490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097258-85D6-A43B-474C-83D10DFD3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62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11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3ACBF60-4450-A776-5EAF-53E12F06B438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CLOSINGS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376193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3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A2F0EEFF-444C-545D-7975-37A5F864BF7D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35484" y="1370405"/>
            <a:ext cx="2880330" cy="41154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9160275" y="1037703"/>
            <a:ext cx="1627149" cy="232490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097258-85D6-A43B-474C-83D10DFD3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62425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3ACBF60-4450-A776-5EAF-53E12F06B438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CLOSINGS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37619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447761"/>
            <a:ext cx="5659338" cy="443095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Thank you!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798775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253617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10184F-139D-D8CA-4F93-78F1E0BF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9964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447761"/>
            <a:ext cx="5659338" cy="443095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Thank you!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798775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253617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10184F-139D-D8CA-4F93-78F1E0BF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996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198520"/>
            <a:ext cx="5659338" cy="692337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49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Make it happen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9287787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1236133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D9C618-2B05-1E1F-E492-8CF3C080A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3932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198520"/>
            <a:ext cx="5659338" cy="692337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49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Make it happen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9287787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1236133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D9C618-2B05-1E1F-E492-8CF3C080A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39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C29EFB9-5955-1452-7957-0622818EDB45}"/>
              </a:ext>
            </a:extLst>
          </p:cNvPr>
          <p:cNvSpPr/>
          <p:nvPr/>
        </p:nvSpPr>
        <p:spPr>
          <a:xfrm rot="10800000" flipH="1">
            <a:off x="4692065" y="2553773"/>
            <a:ext cx="1354320" cy="19350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ED8E96C-F2A4-357A-2EFD-F50CBDEC5DCF}"/>
              </a:ext>
            </a:extLst>
          </p:cNvPr>
          <p:cNvSpPr txBox="1"/>
          <p:nvPr/>
        </p:nvSpPr>
        <p:spPr>
          <a:xfrm>
            <a:off x="6846337" y="3059754"/>
            <a:ext cx="4386772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>
                <a:solidFill>
                  <a:schemeClr val="tx2"/>
                </a:solidFill>
                <a:latin typeface="Amalia Medium" panose="020B0504020203020204" pitchFamily="34" charset="77"/>
              </a:rPr>
              <a:t>Make it happen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B524811-264C-1BCA-29EF-5555EEEABF23}"/>
              </a:ext>
            </a:extLst>
          </p:cNvPr>
          <p:cNvSpPr txBox="1"/>
          <p:nvPr/>
        </p:nvSpPr>
        <p:spPr>
          <a:xfrm>
            <a:off x="939022" y="3059754"/>
            <a:ext cx="2953090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 b="0" i="0">
                <a:solidFill>
                  <a:schemeClr val="tx2"/>
                </a:solidFill>
                <a:latin typeface="Amalia" panose="020B0504020203020204" pitchFamily="34" charset="77"/>
              </a:rPr>
              <a:t>Thank you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31C154-1006-0057-2315-CD20F3F1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9642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C29EFB9-5955-1452-7957-0622818EDB45}"/>
              </a:ext>
            </a:extLst>
          </p:cNvPr>
          <p:cNvSpPr/>
          <p:nvPr/>
        </p:nvSpPr>
        <p:spPr>
          <a:xfrm rot="10800000" flipH="1">
            <a:off x="4692065" y="2553773"/>
            <a:ext cx="1354320" cy="19350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ED8E96C-F2A4-357A-2EFD-F50CBDEC5DCF}"/>
              </a:ext>
            </a:extLst>
          </p:cNvPr>
          <p:cNvSpPr txBox="1"/>
          <p:nvPr/>
        </p:nvSpPr>
        <p:spPr>
          <a:xfrm>
            <a:off x="6846337" y="3059754"/>
            <a:ext cx="4386772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>
                <a:solidFill>
                  <a:schemeClr val="tx2"/>
                </a:solidFill>
                <a:latin typeface="Amalia Medium" panose="020B0504020203020204" pitchFamily="34" charset="77"/>
              </a:rPr>
              <a:t>Make it happen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B524811-264C-1BCA-29EF-5555EEEABF23}"/>
              </a:ext>
            </a:extLst>
          </p:cNvPr>
          <p:cNvSpPr txBox="1"/>
          <p:nvPr/>
        </p:nvSpPr>
        <p:spPr>
          <a:xfrm>
            <a:off x="939022" y="3059754"/>
            <a:ext cx="2953090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 b="0" i="0">
                <a:solidFill>
                  <a:schemeClr val="tx2"/>
                </a:solidFill>
                <a:latin typeface="Amalia" panose="020B0504020203020204" pitchFamily="34" charset="77"/>
              </a:rPr>
              <a:t>Thank you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31C154-1006-0057-2315-CD20F3F1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964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 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2176970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 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2176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with text and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46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Amalia" panose="020B0504020203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9247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with text and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46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Amalia" panose="020B0504020203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924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s for lots of content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5425" y="217818"/>
            <a:ext cx="9125099" cy="565997"/>
          </a:xfrm>
        </p:spPr>
        <p:txBody>
          <a:bodyPr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45D49FA-502B-CA48-8EA5-0B69C4948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35607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s for lots of content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5425" y="217818"/>
            <a:ext cx="9125099" cy="565997"/>
          </a:xfrm>
        </p:spPr>
        <p:txBody>
          <a:bodyPr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45D49FA-502B-CA48-8EA5-0B69C4948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35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Divider with image and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5BDA9E-8D4E-E363-4185-FFA05C20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-1740"/>
            <a:ext cx="12192000" cy="6859740"/>
          </a:xfrm>
          <a:custGeom>
            <a:avLst/>
            <a:gdLst>
              <a:gd name="connsiteX0" fmla="*/ 0 w 12195175"/>
              <a:gd name="connsiteY0" fmla="*/ 6859588 h 6861328"/>
              <a:gd name="connsiteX1" fmla="*/ 5575577 w 12195175"/>
              <a:gd name="connsiteY1" fmla="*/ 6861328 h 6861328"/>
              <a:gd name="connsiteX2" fmla="*/ 0 w 12195175"/>
              <a:gd name="connsiteY2" fmla="*/ 6861328 h 6861328"/>
              <a:gd name="connsiteX3" fmla="*/ 5995997 w 12195175"/>
              <a:gd name="connsiteY3" fmla="*/ 1740 h 6861328"/>
              <a:gd name="connsiteX4" fmla="*/ 12195175 w 12195175"/>
              <a:gd name="connsiteY4" fmla="*/ 1740 h 6861328"/>
              <a:gd name="connsiteX5" fmla="*/ 12195175 w 12195175"/>
              <a:gd name="connsiteY5" fmla="*/ 6861328 h 6861328"/>
              <a:gd name="connsiteX6" fmla="*/ 5575577 w 12195175"/>
              <a:gd name="connsiteY6" fmla="*/ 6861328 h 6861328"/>
              <a:gd name="connsiteX7" fmla="*/ 5887033 w 12195175"/>
              <a:gd name="connsiteY7" fmla="*/ 6547210 h 6861328"/>
              <a:gd name="connsiteX8" fmla="*/ 5993513 w 12195175"/>
              <a:gd name="connsiteY8" fmla="*/ 6344898 h 6861328"/>
              <a:gd name="connsiteX9" fmla="*/ 5996067 w 12195175"/>
              <a:gd name="connsiteY9" fmla="*/ 17926 h 6861328"/>
              <a:gd name="connsiteX10" fmla="*/ 0 w 12195175"/>
              <a:gd name="connsiteY10" fmla="*/ 1740 h 6861328"/>
              <a:gd name="connsiteX11" fmla="*/ 1 w 12195175"/>
              <a:gd name="connsiteY11" fmla="*/ 1740 h 6861328"/>
              <a:gd name="connsiteX12" fmla="*/ 0 w 12195175"/>
              <a:gd name="connsiteY12" fmla="*/ 6859588 h 6861328"/>
              <a:gd name="connsiteX13" fmla="*/ 1 w 12195175"/>
              <a:gd name="connsiteY13" fmla="*/ 0 h 6861328"/>
              <a:gd name="connsiteX14" fmla="*/ 5995989 w 12195175"/>
              <a:gd name="connsiteY14" fmla="*/ 0 h 6861328"/>
              <a:gd name="connsiteX15" fmla="*/ 5995997 w 12195175"/>
              <a:gd name="connsiteY15" fmla="*/ 1740 h 6861328"/>
              <a:gd name="connsiteX16" fmla="*/ 1 w 12195175"/>
              <a:gd name="connsiteY16" fmla="*/ 174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5175" h="6861328">
                <a:moveTo>
                  <a:pt x="0" y="6859588"/>
                </a:moveTo>
                <a:lnTo>
                  <a:pt x="5575577" y="6861328"/>
                </a:lnTo>
                <a:lnTo>
                  <a:pt x="0" y="6861328"/>
                </a:lnTo>
                <a:close/>
                <a:moveTo>
                  <a:pt x="5995997" y="1740"/>
                </a:moveTo>
                <a:lnTo>
                  <a:pt x="12195175" y="1740"/>
                </a:lnTo>
                <a:lnTo>
                  <a:pt x="12195175" y="6861328"/>
                </a:lnTo>
                <a:lnTo>
                  <a:pt x="5575577" y="6861328"/>
                </a:lnTo>
                <a:lnTo>
                  <a:pt x="5887033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66" y="6051412"/>
                  <a:pt x="5997578" y="476458"/>
                  <a:pt x="5996067" y="17926"/>
                </a:cubicBezTo>
                <a:close/>
                <a:moveTo>
                  <a:pt x="0" y="1740"/>
                </a:moveTo>
                <a:lnTo>
                  <a:pt x="1" y="1740"/>
                </a:lnTo>
                <a:lnTo>
                  <a:pt x="0" y="6859588"/>
                </a:lnTo>
                <a:close/>
                <a:moveTo>
                  <a:pt x="1" y="0"/>
                </a:moveTo>
                <a:lnTo>
                  <a:pt x="5995989" y="0"/>
                </a:lnTo>
                <a:lnTo>
                  <a:pt x="5995997" y="1740"/>
                </a:lnTo>
                <a:lnTo>
                  <a:pt x="1" y="174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F59D11B6-8D02-65E4-693A-CE1C2210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66351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65AA19-5AD0-A7B5-4B6E-E81079B2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B6CC74E-34F5-B997-9F42-E3B8DBCAF7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5511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Divider with image and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5BDA9E-8D4E-E363-4185-FFA05C20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-1740"/>
            <a:ext cx="12192000" cy="6859740"/>
          </a:xfrm>
          <a:custGeom>
            <a:avLst/>
            <a:gdLst>
              <a:gd name="connsiteX0" fmla="*/ 0 w 12195175"/>
              <a:gd name="connsiteY0" fmla="*/ 6859588 h 6861328"/>
              <a:gd name="connsiteX1" fmla="*/ 5575577 w 12195175"/>
              <a:gd name="connsiteY1" fmla="*/ 6861328 h 6861328"/>
              <a:gd name="connsiteX2" fmla="*/ 0 w 12195175"/>
              <a:gd name="connsiteY2" fmla="*/ 6861328 h 6861328"/>
              <a:gd name="connsiteX3" fmla="*/ 5995997 w 12195175"/>
              <a:gd name="connsiteY3" fmla="*/ 1740 h 6861328"/>
              <a:gd name="connsiteX4" fmla="*/ 12195175 w 12195175"/>
              <a:gd name="connsiteY4" fmla="*/ 1740 h 6861328"/>
              <a:gd name="connsiteX5" fmla="*/ 12195175 w 12195175"/>
              <a:gd name="connsiteY5" fmla="*/ 6861328 h 6861328"/>
              <a:gd name="connsiteX6" fmla="*/ 5575577 w 12195175"/>
              <a:gd name="connsiteY6" fmla="*/ 6861328 h 6861328"/>
              <a:gd name="connsiteX7" fmla="*/ 5887033 w 12195175"/>
              <a:gd name="connsiteY7" fmla="*/ 6547210 h 6861328"/>
              <a:gd name="connsiteX8" fmla="*/ 5993513 w 12195175"/>
              <a:gd name="connsiteY8" fmla="*/ 6344898 h 6861328"/>
              <a:gd name="connsiteX9" fmla="*/ 5996067 w 12195175"/>
              <a:gd name="connsiteY9" fmla="*/ 17926 h 6861328"/>
              <a:gd name="connsiteX10" fmla="*/ 0 w 12195175"/>
              <a:gd name="connsiteY10" fmla="*/ 1740 h 6861328"/>
              <a:gd name="connsiteX11" fmla="*/ 1 w 12195175"/>
              <a:gd name="connsiteY11" fmla="*/ 1740 h 6861328"/>
              <a:gd name="connsiteX12" fmla="*/ 0 w 12195175"/>
              <a:gd name="connsiteY12" fmla="*/ 6859588 h 6861328"/>
              <a:gd name="connsiteX13" fmla="*/ 1 w 12195175"/>
              <a:gd name="connsiteY13" fmla="*/ 0 h 6861328"/>
              <a:gd name="connsiteX14" fmla="*/ 5995989 w 12195175"/>
              <a:gd name="connsiteY14" fmla="*/ 0 h 6861328"/>
              <a:gd name="connsiteX15" fmla="*/ 5995997 w 12195175"/>
              <a:gd name="connsiteY15" fmla="*/ 1740 h 6861328"/>
              <a:gd name="connsiteX16" fmla="*/ 1 w 12195175"/>
              <a:gd name="connsiteY16" fmla="*/ 174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5175" h="6861328">
                <a:moveTo>
                  <a:pt x="0" y="6859588"/>
                </a:moveTo>
                <a:lnTo>
                  <a:pt x="5575577" y="6861328"/>
                </a:lnTo>
                <a:lnTo>
                  <a:pt x="0" y="6861328"/>
                </a:lnTo>
                <a:close/>
                <a:moveTo>
                  <a:pt x="5995997" y="1740"/>
                </a:moveTo>
                <a:lnTo>
                  <a:pt x="12195175" y="1740"/>
                </a:lnTo>
                <a:lnTo>
                  <a:pt x="12195175" y="6861328"/>
                </a:lnTo>
                <a:lnTo>
                  <a:pt x="5575577" y="6861328"/>
                </a:lnTo>
                <a:lnTo>
                  <a:pt x="5887033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66" y="6051412"/>
                  <a:pt x="5997578" y="476458"/>
                  <a:pt x="5996067" y="17926"/>
                </a:cubicBezTo>
                <a:close/>
                <a:moveTo>
                  <a:pt x="0" y="1740"/>
                </a:moveTo>
                <a:lnTo>
                  <a:pt x="1" y="1740"/>
                </a:lnTo>
                <a:lnTo>
                  <a:pt x="0" y="6859588"/>
                </a:lnTo>
                <a:close/>
                <a:moveTo>
                  <a:pt x="1" y="0"/>
                </a:moveTo>
                <a:lnTo>
                  <a:pt x="5995989" y="0"/>
                </a:lnTo>
                <a:lnTo>
                  <a:pt x="5995997" y="1740"/>
                </a:lnTo>
                <a:lnTo>
                  <a:pt x="1" y="174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F59D11B6-8D02-65E4-693A-CE1C2210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66351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65AA19-5AD0-A7B5-4B6E-E81079B2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B6CC74E-34F5-B997-9F42-E3B8DBCAF7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55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4A86E9AE-4F13-A834-D062-E9B29C06C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" y="117399"/>
            <a:ext cx="1655753" cy="6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87129"/>
      </p:ext>
    </p:extLst>
  </p:cSld>
  <p:clrMapOvr>
    <a:masterClrMapping/>
  </p:clrMapOvr>
  <p:hf hdr="0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4A86E9AE-4F13-A834-D062-E9B29C06C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" y="117399"/>
            <a:ext cx="1655753" cy="6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8712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4E4B868-0131-AEB9-0D59-6EE382F939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-1" y="0"/>
            <a:ext cx="12192003" cy="6858000"/>
          </a:xfrm>
          <a:custGeom>
            <a:avLst/>
            <a:gdLst>
              <a:gd name="connsiteX0" fmla="*/ 12195175 w 12195178"/>
              <a:gd name="connsiteY0" fmla="*/ 6857391 h 6859588"/>
              <a:gd name="connsiteX1" fmla="*/ 12195178 w 12195178"/>
              <a:gd name="connsiteY1" fmla="*/ 6859588 h 6859588"/>
              <a:gd name="connsiteX2" fmla="*/ 12195175 w 12195178"/>
              <a:gd name="connsiteY2" fmla="*/ 6859588 h 6859588"/>
              <a:gd name="connsiteX3" fmla="*/ 0 w 12195178"/>
              <a:gd name="connsiteY3" fmla="*/ 0 h 6859588"/>
              <a:gd name="connsiteX4" fmla="*/ 12195175 w 12195178"/>
              <a:gd name="connsiteY4" fmla="*/ 0 h 6859588"/>
              <a:gd name="connsiteX5" fmla="*/ 12195175 w 12195178"/>
              <a:gd name="connsiteY5" fmla="*/ 6857391 h 6859588"/>
              <a:gd name="connsiteX6" fmla="*/ 12192340 w 12195178"/>
              <a:gd name="connsiteY6" fmla="*/ 4840917 h 6859588"/>
              <a:gd name="connsiteX7" fmla="*/ 11898506 w 12195178"/>
              <a:gd name="connsiteY7" fmla="*/ 4545015 h 6859588"/>
              <a:gd name="connsiteX8" fmla="*/ 11651193 w 12195178"/>
              <a:gd name="connsiteY8" fmla="*/ 4414806 h 6859588"/>
              <a:gd name="connsiteX9" fmla="*/ 1656 w 12195178"/>
              <a:gd name="connsiteY9" fmla="*/ 4420070 h 6859588"/>
              <a:gd name="connsiteX10" fmla="*/ 0 w 12195178"/>
              <a:gd name="connsiteY10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5178" h="6859588">
                <a:moveTo>
                  <a:pt x="12195175" y="6857391"/>
                </a:moveTo>
                <a:lnTo>
                  <a:pt x="12195178" y="6859588"/>
                </a:lnTo>
                <a:lnTo>
                  <a:pt x="12195175" y="6859588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6857391"/>
                </a:lnTo>
                <a:lnTo>
                  <a:pt x="12192340" y="4840917"/>
                </a:lnTo>
                <a:lnTo>
                  <a:pt x="11898506" y="4545015"/>
                </a:lnTo>
                <a:cubicBezTo>
                  <a:pt x="11801963" y="4444425"/>
                  <a:pt x="11762948" y="4423768"/>
                  <a:pt x="11651193" y="4414806"/>
                </a:cubicBezTo>
                <a:cubicBezTo>
                  <a:pt x="11353048" y="4416581"/>
                  <a:pt x="299801" y="4418295"/>
                  <a:pt x="1656" y="4420070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9" name="Freeform 8"/>
          <p:cNvSpPr/>
          <p:nvPr/>
        </p:nvSpPr>
        <p:spPr>
          <a:xfrm rot="16200000">
            <a:off x="4873891" y="-460110"/>
            <a:ext cx="2444216" cy="12192003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4782" h="12195178">
                <a:moveTo>
                  <a:pt x="0" y="12195178"/>
                </a:moveTo>
                <a:lnTo>
                  <a:pt x="2018671" y="12192340"/>
                </a:lnTo>
                <a:lnTo>
                  <a:pt x="2314573" y="11898506"/>
                </a:lnTo>
                <a:cubicBezTo>
                  <a:pt x="2415163" y="11801963"/>
                  <a:pt x="2435820" y="11762948"/>
                  <a:pt x="2444782" y="11651193"/>
                </a:cubicBezTo>
                <a:cubicBezTo>
                  <a:pt x="2443007" y="11353048"/>
                  <a:pt x="2441293" y="299801"/>
                  <a:pt x="2439518" y="1656"/>
                </a:cubicBezTo>
                <a:lnTo>
                  <a:pt x="0" y="0"/>
                </a:lnTo>
                <a:lnTo>
                  <a:pt x="0" y="1219517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106464" y="5124010"/>
            <a:ext cx="6814416" cy="360016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5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6464" y="5874634"/>
            <a:ext cx="6814416" cy="193002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7CFB74-7608-E53C-607A-E725B5F1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696" y="4998214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667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Applied Life Sciences">
    <p:bg>
      <p:bgPr>
        <a:solidFill>
          <a:srgbClr val="008B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BCB2CDE-D643-4A33-8203-7F8A92587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68" cy="6855883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29206254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Applied Life Sciences">
    <p:bg>
      <p:bgPr>
        <a:solidFill>
          <a:srgbClr val="008B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BCB2CDE-D643-4A33-8203-7F8A92587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68" cy="6855883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292062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4E4B868-0131-AEB9-0D59-6EE382F939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-1" y="0"/>
            <a:ext cx="12192003" cy="6858000"/>
          </a:xfrm>
          <a:custGeom>
            <a:avLst/>
            <a:gdLst>
              <a:gd name="connsiteX0" fmla="*/ 12195175 w 12195178"/>
              <a:gd name="connsiteY0" fmla="*/ 6857391 h 6859588"/>
              <a:gd name="connsiteX1" fmla="*/ 12195178 w 12195178"/>
              <a:gd name="connsiteY1" fmla="*/ 6859588 h 6859588"/>
              <a:gd name="connsiteX2" fmla="*/ 12195175 w 12195178"/>
              <a:gd name="connsiteY2" fmla="*/ 6859588 h 6859588"/>
              <a:gd name="connsiteX3" fmla="*/ 0 w 12195178"/>
              <a:gd name="connsiteY3" fmla="*/ 0 h 6859588"/>
              <a:gd name="connsiteX4" fmla="*/ 12195175 w 12195178"/>
              <a:gd name="connsiteY4" fmla="*/ 0 h 6859588"/>
              <a:gd name="connsiteX5" fmla="*/ 12195175 w 12195178"/>
              <a:gd name="connsiteY5" fmla="*/ 6857391 h 6859588"/>
              <a:gd name="connsiteX6" fmla="*/ 12192340 w 12195178"/>
              <a:gd name="connsiteY6" fmla="*/ 4840917 h 6859588"/>
              <a:gd name="connsiteX7" fmla="*/ 11898506 w 12195178"/>
              <a:gd name="connsiteY7" fmla="*/ 4545015 h 6859588"/>
              <a:gd name="connsiteX8" fmla="*/ 11651193 w 12195178"/>
              <a:gd name="connsiteY8" fmla="*/ 4414806 h 6859588"/>
              <a:gd name="connsiteX9" fmla="*/ 1656 w 12195178"/>
              <a:gd name="connsiteY9" fmla="*/ 4420070 h 6859588"/>
              <a:gd name="connsiteX10" fmla="*/ 0 w 12195178"/>
              <a:gd name="connsiteY10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5178" h="6859588">
                <a:moveTo>
                  <a:pt x="12195175" y="6857391"/>
                </a:moveTo>
                <a:lnTo>
                  <a:pt x="12195178" y="6859588"/>
                </a:lnTo>
                <a:lnTo>
                  <a:pt x="12195175" y="6859588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6857391"/>
                </a:lnTo>
                <a:lnTo>
                  <a:pt x="12192340" y="4840917"/>
                </a:lnTo>
                <a:lnTo>
                  <a:pt x="11898506" y="4545015"/>
                </a:lnTo>
                <a:cubicBezTo>
                  <a:pt x="11801963" y="4444425"/>
                  <a:pt x="11762948" y="4423768"/>
                  <a:pt x="11651193" y="4414806"/>
                </a:cubicBezTo>
                <a:cubicBezTo>
                  <a:pt x="11353048" y="4416581"/>
                  <a:pt x="299801" y="4418295"/>
                  <a:pt x="1656" y="4420070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9" name="Freeform 8"/>
          <p:cNvSpPr/>
          <p:nvPr/>
        </p:nvSpPr>
        <p:spPr>
          <a:xfrm rot="16200000">
            <a:off x="4873891" y="-460110"/>
            <a:ext cx="2444216" cy="12192003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4782" h="12195178">
                <a:moveTo>
                  <a:pt x="0" y="12195178"/>
                </a:moveTo>
                <a:lnTo>
                  <a:pt x="2018671" y="12192340"/>
                </a:lnTo>
                <a:lnTo>
                  <a:pt x="2314573" y="11898506"/>
                </a:lnTo>
                <a:cubicBezTo>
                  <a:pt x="2415163" y="11801963"/>
                  <a:pt x="2435820" y="11762948"/>
                  <a:pt x="2444782" y="11651193"/>
                </a:cubicBezTo>
                <a:cubicBezTo>
                  <a:pt x="2443007" y="11353048"/>
                  <a:pt x="2441293" y="299801"/>
                  <a:pt x="2439518" y="1656"/>
                </a:cubicBezTo>
                <a:lnTo>
                  <a:pt x="0" y="0"/>
                </a:lnTo>
                <a:lnTo>
                  <a:pt x="0" y="1219517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106464" y="5124010"/>
            <a:ext cx="6814416" cy="360016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5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6464" y="5874634"/>
            <a:ext cx="6814416" cy="193002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7CFB74-7608-E53C-607A-E725B5F1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696" y="4998214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6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C794A98-E6FF-70D8-A792-A977935C45AC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DIVIDERS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42073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C794A98-E6FF-70D8-A792-A977935C45AC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DIVIDERS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420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9326" y="2144428"/>
            <a:ext cx="1943710" cy="7200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99">
                <a:solidFill>
                  <a:schemeClr val="tx2"/>
                </a:solidFill>
                <a:latin typeface="+mn-lt"/>
              </a:rPr>
              <a:t>Presentation </a:t>
            </a:r>
          </a:p>
          <a:p>
            <a:pPr>
              <a:lnSpc>
                <a:spcPct val="90000"/>
              </a:lnSpc>
            </a:pPr>
            <a:r>
              <a:rPr lang="en-US" sz="2599" b="1">
                <a:solidFill>
                  <a:schemeClr val="tx2"/>
                </a:solidFill>
                <a:latin typeface="+mn-lt"/>
              </a:rPr>
              <a:t>Contents</a:t>
            </a:r>
            <a:endParaRPr lang="en-GB" sz="2599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562318-94AB-3001-47EC-1B5197B76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9326" y="2144428"/>
            <a:ext cx="1943710" cy="7200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99">
                <a:solidFill>
                  <a:schemeClr val="tx2"/>
                </a:solidFill>
                <a:latin typeface="+mn-lt"/>
              </a:rPr>
              <a:t>Presentation </a:t>
            </a:r>
          </a:p>
          <a:p>
            <a:pPr>
              <a:lnSpc>
                <a:spcPct val="90000"/>
              </a:lnSpc>
            </a:pPr>
            <a:r>
              <a:rPr lang="en-US" sz="2599" b="1">
                <a:solidFill>
                  <a:schemeClr val="tx2"/>
                </a:solidFill>
                <a:latin typeface="+mn-lt"/>
              </a:rPr>
              <a:t>Contents</a:t>
            </a:r>
            <a:endParaRPr lang="en-GB" sz="2599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562318-94AB-3001-47EC-1B5197B76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17A7ACC-E4FD-979E-11CA-11CFECF3CBF1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439CD316-0FF6-7187-BF0B-45DE809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4" y="2130855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DEDAC1-98C8-9EB2-213C-E421CB6C6A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094" y="2637096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9AA4C6-859A-08A7-A3C4-7F743F568559}"/>
              </a:ext>
            </a:extLst>
          </p:cNvPr>
          <p:cNvSpPr/>
          <p:nvPr/>
        </p:nvSpPr>
        <p:spPr>
          <a:xfrm>
            <a:off x="9119549" y="3572982"/>
            <a:ext cx="1884048" cy="2691961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3F418D-0B70-C74A-C8A2-705BFA89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8117EBE-5E5D-28B9-C658-2B76E325C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28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17A7ACC-E4FD-979E-11CA-11CFECF3CBF1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439CD316-0FF6-7187-BF0B-45DE809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4" y="2130855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DEDAC1-98C8-9EB2-213C-E421CB6C6A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094" y="2637096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9AA4C6-859A-08A7-A3C4-7F743F568559}"/>
              </a:ext>
            </a:extLst>
          </p:cNvPr>
          <p:cNvSpPr/>
          <p:nvPr/>
        </p:nvSpPr>
        <p:spPr>
          <a:xfrm>
            <a:off x="9119549" y="3572982"/>
            <a:ext cx="1884048" cy="2691961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3F418D-0B70-C74A-C8A2-705BFA89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8117EBE-5E5D-28B9-C658-2B76E325C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5BDA9E-8D4E-E363-4185-FFA05C20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-1740"/>
            <a:ext cx="12192000" cy="6859740"/>
          </a:xfrm>
          <a:custGeom>
            <a:avLst/>
            <a:gdLst>
              <a:gd name="connsiteX0" fmla="*/ 0 w 12195175"/>
              <a:gd name="connsiteY0" fmla="*/ 6859588 h 6861328"/>
              <a:gd name="connsiteX1" fmla="*/ 5575577 w 12195175"/>
              <a:gd name="connsiteY1" fmla="*/ 6861328 h 6861328"/>
              <a:gd name="connsiteX2" fmla="*/ 0 w 12195175"/>
              <a:gd name="connsiteY2" fmla="*/ 6861328 h 6861328"/>
              <a:gd name="connsiteX3" fmla="*/ 5995997 w 12195175"/>
              <a:gd name="connsiteY3" fmla="*/ 1740 h 6861328"/>
              <a:gd name="connsiteX4" fmla="*/ 12195175 w 12195175"/>
              <a:gd name="connsiteY4" fmla="*/ 1740 h 6861328"/>
              <a:gd name="connsiteX5" fmla="*/ 12195175 w 12195175"/>
              <a:gd name="connsiteY5" fmla="*/ 6861328 h 6861328"/>
              <a:gd name="connsiteX6" fmla="*/ 5575577 w 12195175"/>
              <a:gd name="connsiteY6" fmla="*/ 6861328 h 6861328"/>
              <a:gd name="connsiteX7" fmla="*/ 5887033 w 12195175"/>
              <a:gd name="connsiteY7" fmla="*/ 6547210 h 6861328"/>
              <a:gd name="connsiteX8" fmla="*/ 5993513 w 12195175"/>
              <a:gd name="connsiteY8" fmla="*/ 6344898 h 6861328"/>
              <a:gd name="connsiteX9" fmla="*/ 5996067 w 12195175"/>
              <a:gd name="connsiteY9" fmla="*/ 17926 h 6861328"/>
              <a:gd name="connsiteX10" fmla="*/ 0 w 12195175"/>
              <a:gd name="connsiteY10" fmla="*/ 1740 h 6861328"/>
              <a:gd name="connsiteX11" fmla="*/ 1 w 12195175"/>
              <a:gd name="connsiteY11" fmla="*/ 1740 h 6861328"/>
              <a:gd name="connsiteX12" fmla="*/ 0 w 12195175"/>
              <a:gd name="connsiteY12" fmla="*/ 6859588 h 6861328"/>
              <a:gd name="connsiteX13" fmla="*/ 1 w 12195175"/>
              <a:gd name="connsiteY13" fmla="*/ 0 h 6861328"/>
              <a:gd name="connsiteX14" fmla="*/ 5995989 w 12195175"/>
              <a:gd name="connsiteY14" fmla="*/ 0 h 6861328"/>
              <a:gd name="connsiteX15" fmla="*/ 5995997 w 12195175"/>
              <a:gd name="connsiteY15" fmla="*/ 1740 h 6861328"/>
              <a:gd name="connsiteX16" fmla="*/ 1 w 12195175"/>
              <a:gd name="connsiteY16" fmla="*/ 174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5175" h="6861328">
                <a:moveTo>
                  <a:pt x="0" y="6859588"/>
                </a:moveTo>
                <a:lnTo>
                  <a:pt x="5575577" y="6861328"/>
                </a:lnTo>
                <a:lnTo>
                  <a:pt x="0" y="6861328"/>
                </a:lnTo>
                <a:close/>
                <a:moveTo>
                  <a:pt x="5995997" y="1740"/>
                </a:moveTo>
                <a:lnTo>
                  <a:pt x="12195175" y="1740"/>
                </a:lnTo>
                <a:lnTo>
                  <a:pt x="12195175" y="6861328"/>
                </a:lnTo>
                <a:lnTo>
                  <a:pt x="5575577" y="6861328"/>
                </a:lnTo>
                <a:lnTo>
                  <a:pt x="5887033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66" y="6051412"/>
                  <a:pt x="5997578" y="476458"/>
                  <a:pt x="5996067" y="17926"/>
                </a:cubicBezTo>
                <a:close/>
                <a:moveTo>
                  <a:pt x="0" y="1740"/>
                </a:moveTo>
                <a:lnTo>
                  <a:pt x="1" y="1740"/>
                </a:lnTo>
                <a:lnTo>
                  <a:pt x="0" y="6859588"/>
                </a:lnTo>
                <a:close/>
                <a:moveTo>
                  <a:pt x="1" y="0"/>
                </a:moveTo>
                <a:lnTo>
                  <a:pt x="5995989" y="0"/>
                </a:lnTo>
                <a:lnTo>
                  <a:pt x="5995997" y="1740"/>
                </a:lnTo>
                <a:lnTo>
                  <a:pt x="1" y="174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7" name="Freeform 16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F59D11B6-8D02-65E4-693A-CE1C2210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66351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65AA19-5AD0-A7B5-4B6E-E81079B2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73E9C03-F500-1452-170A-812F831CD0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5571F4-5F3D-A550-F397-9756F66C7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951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5BDA9E-8D4E-E363-4185-FFA05C20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-1740"/>
            <a:ext cx="12192000" cy="6859740"/>
          </a:xfrm>
          <a:custGeom>
            <a:avLst/>
            <a:gdLst>
              <a:gd name="connsiteX0" fmla="*/ 0 w 12195175"/>
              <a:gd name="connsiteY0" fmla="*/ 6859588 h 6861328"/>
              <a:gd name="connsiteX1" fmla="*/ 5575577 w 12195175"/>
              <a:gd name="connsiteY1" fmla="*/ 6861328 h 6861328"/>
              <a:gd name="connsiteX2" fmla="*/ 0 w 12195175"/>
              <a:gd name="connsiteY2" fmla="*/ 6861328 h 6861328"/>
              <a:gd name="connsiteX3" fmla="*/ 5995997 w 12195175"/>
              <a:gd name="connsiteY3" fmla="*/ 1740 h 6861328"/>
              <a:gd name="connsiteX4" fmla="*/ 12195175 w 12195175"/>
              <a:gd name="connsiteY4" fmla="*/ 1740 h 6861328"/>
              <a:gd name="connsiteX5" fmla="*/ 12195175 w 12195175"/>
              <a:gd name="connsiteY5" fmla="*/ 6861328 h 6861328"/>
              <a:gd name="connsiteX6" fmla="*/ 5575577 w 12195175"/>
              <a:gd name="connsiteY6" fmla="*/ 6861328 h 6861328"/>
              <a:gd name="connsiteX7" fmla="*/ 5887033 w 12195175"/>
              <a:gd name="connsiteY7" fmla="*/ 6547210 h 6861328"/>
              <a:gd name="connsiteX8" fmla="*/ 5993513 w 12195175"/>
              <a:gd name="connsiteY8" fmla="*/ 6344898 h 6861328"/>
              <a:gd name="connsiteX9" fmla="*/ 5996067 w 12195175"/>
              <a:gd name="connsiteY9" fmla="*/ 17926 h 6861328"/>
              <a:gd name="connsiteX10" fmla="*/ 0 w 12195175"/>
              <a:gd name="connsiteY10" fmla="*/ 1740 h 6861328"/>
              <a:gd name="connsiteX11" fmla="*/ 1 w 12195175"/>
              <a:gd name="connsiteY11" fmla="*/ 1740 h 6861328"/>
              <a:gd name="connsiteX12" fmla="*/ 0 w 12195175"/>
              <a:gd name="connsiteY12" fmla="*/ 6859588 h 6861328"/>
              <a:gd name="connsiteX13" fmla="*/ 1 w 12195175"/>
              <a:gd name="connsiteY13" fmla="*/ 0 h 6861328"/>
              <a:gd name="connsiteX14" fmla="*/ 5995989 w 12195175"/>
              <a:gd name="connsiteY14" fmla="*/ 0 h 6861328"/>
              <a:gd name="connsiteX15" fmla="*/ 5995997 w 12195175"/>
              <a:gd name="connsiteY15" fmla="*/ 1740 h 6861328"/>
              <a:gd name="connsiteX16" fmla="*/ 1 w 12195175"/>
              <a:gd name="connsiteY16" fmla="*/ 174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5175" h="6861328">
                <a:moveTo>
                  <a:pt x="0" y="6859588"/>
                </a:moveTo>
                <a:lnTo>
                  <a:pt x="5575577" y="6861328"/>
                </a:lnTo>
                <a:lnTo>
                  <a:pt x="0" y="6861328"/>
                </a:lnTo>
                <a:close/>
                <a:moveTo>
                  <a:pt x="5995997" y="1740"/>
                </a:moveTo>
                <a:lnTo>
                  <a:pt x="12195175" y="1740"/>
                </a:lnTo>
                <a:lnTo>
                  <a:pt x="12195175" y="6861328"/>
                </a:lnTo>
                <a:lnTo>
                  <a:pt x="5575577" y="6861328"/>
                </a:lnTo>
                <a:lnTo>
                  <a:pt x="5887033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66" y="6051412"/>
                  <a:pt x="5997578" y="476458"/>
                  <a:pt x="5996067" y="17926"/>
                </a:cubicBezTo>
                <a:close/>
                <a:moveTo>
                  <a:pt x="0" y="1740"/>
                </a:moveTo>
                <a:lnTo>
                  <a:pt x="1" y="1740"/>
                </a:lnTo>
                <a:lnTo>
                  <a:pt x="0" y="6859588"/>
                </a:lnTo>
                <a:close/>
                <a:moveTo>
                  <a:pt x="1" y="0"/>
                </a:moveTo>
                <a:lnTo>
                  <a:pt x="5995989" y="0"/>
                </a:lnTo>
                <a:lnTo>
                  <a:pt x="5995997" y="1740"/>
                </a:lnTo>
                <a:lnTo>
                  <a:pt x="1" y="174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7" name="Freeform 16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F59D11B6-8D02-65E4-693A-CE1C2210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66351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65AA19-5AD0-A7B5-4B6E-E81079B2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73E9C03-F500-1452-170A-812F831CD0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5571F4-5F3D-A550-F397-9756F66C7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0.xml"/><Relationship Id="rId39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10.xml"/><Relationship Id="rId21" Type="http://schemas.openxmlformats.org/officeDocument/2006/relationships/slideLayout" Target="../slideLayouts/slideLayout210.xml"/><Relationship Id="rId34" Type="http://schemas.openxmlformats.org/officeDocument/2006/relationships/slideLayout" Target="../slideLayouts/slideLayout340.xml"/><Relationship Id="rId42" Type="http://schemas.openxmlformats.org/officeDocument/2006/relationships/slideLayout" Target="../slideLayouts/slideLayout420.xml"/><Relationship Id="rId47" Type="http://schemas.openxmlformats.org/officeDocument/2006/relationships/slideLayout" Target="../slideLayouts/slideLayout470.xml"/><Relationship Id="rId50" Type="http://schemas.openxmlformats.org/officeDocument/2006/relationships/slideLayout" Target="../slideLayouts/slideLayout50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330.xml"/><Relationship Id="rId38" Type="http://schemas.openxmlformats.org/officeDocument/2006/relationships/slideLayout" Target="../slideLayouts/slideLayout380.xml"/><Relationship Id="rId46" Type="http://schemas.openxmlformats.org/officeDocument/2006/relationships/slideLayout" Target="../slideLayouts/slideLayout460.xml"/><Relationship Id="rId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90.xml"/><Relationship Id="rId41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240.xml"/><Relationship Id="rId32" Type="http://schemas.openxmlformats.org/officeDocument/2006/relationships/slideLayout" Target="../slideLayouts/slideLayout320.xml"/><Relationship Id="rId37" Type="http://schemas.openxmlformats.org/officeDocument/2006/relationships/slideLayout" Target="../slideLayouts/slideLayout370.xml"/><Relationship Id="rId40" Type="http://schemas.openxmlformats.org/officeDocument/2006/relationships/slideLayout" Target="../slideLayouts/slideLayout400.xml"/><Relationship Id="rId45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360.xml"/><Relationship Id="rId49" Type="http://schemas.openxmlformats.org/officeDocument/2006/relationships/slideLayout" Target="../slideLayouts/slideLayout490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90.xml"/><Relationship Id="rId31" Type="http://schemas.openxmlformats.org/officeDocument/2006/relationships/slideLayout" Target="../slideLayouts/slideLayout311.xml"/><Relationship Id="rId44" Type="http://schemas.openxmlformats.org/officeDocument/2006/relationships/slideLayout" Target="../slideLayouts/slideLayout440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1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70.xml"/><Relationship Id="rId30" Type="http://schemas.openxmlformats.org/officeDocument/2006/relationships/slideLayout" Target="../slideLayouts/slideLayout300.xml"/><Relationship Id="rId35" Type="http://schemas.openxmlformats.org/officeDocument/2006/relationships/slideLayout" Target="../slideLayouts/slideLayout350.xml"/><Relationship Id="rId43" Type="http://schemas.openxmlformats.org/officeDocument/2006/relationships/slideLayout" Target="../slideLayouts/slideLayout430.xml"/><Relationship Id="rId48" Type="http://schemas.openxmlformats.org/officeDocument/2006/relationships/slideLayout" Target="../slideLayouts/slideLayout480.xml"/><Relationship Id="rId8" Type="http://schemas.openxmlformats.org/officeDocument/2006/relationships/slideLayout" Target="../slideLayouts/slideLayout80.xml"/><Relationship Id="rId51" Type="http://schemas.openxmlformats.org/officeDocument/2006/relationships/theme" Target="../theme/theme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7315" y="439945"/>
            <a:ext cx="113127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449" y="2107983"/>
            <a:ext cx="11319102" cy="325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 - First level of bullet point – 14pt</a:t>
            </a:r>
          </a:p>
          <a:p>
            <a:pPr lvl="2"/>
            <a:r>
              <a:rPr lang="en-GB"/>
              <a:t>Third level - Second level of bullet point – 12pt</a:t>
            </a:r>
          </a:p>
          <a:p>
            <a:pPr lvl="3"/>
            <a:r>
              <a:rPr lang="en-GB"/>
              <a:t>Fourth level - Third level of bullet point – 10pt</a:t>
            </a:r>
          </a:p>
          <a:p>
            <a:pPr lvl="4"/>
            <a:r>
              <a:rPr lang="en-GB"/>
              <a:t>Fifth level - hyperlinks Fifth level 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440945" y="-543173"/>
            <a:ext cx="11308258" cy="356259"/>
            <a:chOff x="441059" y="-543299"/>
            <a:chExt cx="11311203" cy="3563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7FE574-C472-944C-85AC-16E1F8CAA9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782C39-0D18-B245-BF70-C282B0A141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735312-2F3D-D74E-BD47-F2D0EC3819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412662-E083-6247-AD63-E3E205B5C4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1D7E54F-EC9E-F047-80D5-1494B1F7DD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224BF4-720A-E842-B806-0D733B149B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57B71B-7262-C943-8F0E-926200A1BB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CAC6C4-8DFB-2740-97F7-90FF0FCEA4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8830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C789A6A-CFFC-9242-ABA8-9EEF1F7FF3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F9C895-C70D-684C-BE55-F2F63606D6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CF3D0A-4D9E-7645-BAD2-235D94D624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9C4FB6-F336-8D4E-A9F8-6C92DC15E2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A5BD5D-C36F-B84B-AF5A-E637C8AF11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8381" y="-543299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40945" y="7038028"/>
            <a:ext cx="11308258" cy="356259"/>
            <a:chOff x="441059" y="7039657"/>
            <a:chExt cx="11311203" cy="35634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AE2D35-DB98-4C40-BAD2-670315C3F8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7F2538-274A-9842-95A0-73C36996A1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E42852-FA1F-B04C-9371-8E93272E24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756C35-AD97-A447-9FC0-F0FA4FA7EC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223EF5-4818-B642-9A60-D1E9F13A8F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B21F70-6ECA-9449-A970-BBEDE88C00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C30193-7F02-F445-8AE2-CA517F7CD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844B5B-0AA8-6D4D-9E46-AA378D9DE7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77592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85DAB4E-4C9B-2C46-9AC1-D2C31C3905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450B0D-FE75-DB46-ACD6-992428ACC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CC32F0D-1C5F-2E48-A45C-8250B0BD2A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C3CC1E-4EF3-D64A-AF8C-3006FAF4E5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DCB8A8-F42F-C54E-9B1C-4AF120BB07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2150" y="7039657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-543608" y="456267"/>
            <a:ext cx="363403" cy="5871368"/>
            <a:chOff x="-543750" y="456372"/>
            <a:chExt cx="363498" cy="587272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7DB925-E068-B045-8E44-D5DE3798F68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74D9A4-0BA8-C848-8BED-29B43927983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B21299-A197-964A-A5F0-8365B33BB0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1FFB26-7469-4843-89A4-1A9D7F3D68E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7F69AA-9375-2649-8B31-D47A2DC52D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833C03-B7AE-9F4B-BAB4-65062ACA308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CAA520-1BFE-314A-9F42-E25402CEA8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2374586" y="456267"/>
            <a:ext cx="363403" cy="5871368"/>
            <a:chOff x="12377808" y="456372"/>
            <a:chExt cx="363498" cy="58727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31F7EB-FA81-1F45-88A3-D55ED11542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804969-F8D9-6640-8DB2-088B8BC2B81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80D99E-0F5E-8A41-AD4A-4232D229E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08334E-1AC5-D745-88BE-802F0DADA8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B356B9-CC85-EC4C-AB51-D3E726783B9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6987DB-BB68-5542-B82F-8FF3190CB40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290135-1E06-99CA-C9D8-40C2C7F0F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8196" y="6356467"/>
            <a:ext cx="4113729" cy="36504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6DF3F-9AE7-C9E6-6897-F50770D712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890250" y="6642100"/>
            <a:ext cx="1263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177919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8" r:id="rId48"/>
    <p:sldLayoutId id="2147483799" r:id="rId49"/>
    <p:sldLayoutId id="2147483800" r:id="rId5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599" b="1" cap="none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5pPr>
      <a:lvl6pPr marL="544225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6pPr>
      <a:lvl7pPr marL="108844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7pPr>
      <a:lvl8pPr marL="1632674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8pPr>
      <a:lvl9pPr marL="217689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ts val="0"/>
        </a:spcBef>
        <a:spcAft>
          <a:spcPts val="1400"/>
        </a:spcAft>
        <a:defRPr sz="1400" b="0">
          <a:solidFill>
            <a:schemeClr val="tx2"/>
          </a:solidFill>
          <a:latin typeface="+mn-lt"/>
          <a:ea typeface="+mn-ea"/>
          <a:cs typeface="+mn-cs"/>
        </a:defRPr>
      </a:lvl1pPr>
      <a:lvl2pPr marL="179946" indent="-179946" algn="l" rtl="0" eaLnBrk="1" fontAlgn="base" hangingPunct="1">
        <a:lnSpc>
          <a:spcPct val="125000"/>
        </a:lnSpc>
        <a:spcBef>
          <a:spcPts val="700"/>
        </a:spcBef>
        <a:spcAft>
          <a:spcPct val="0"/>
        </a:spcAft>
        <a:buClr>
          <a:schemeClr val="accent2"/>
        </a:buClr>
        <a:buFontTx/>
        <a:buBlip>
          <a:blip r:embed="rId52"/>
        </a:buBlip>
        <a:defRPr sz="1400" b="0">
          <a:solidFill>
            <a:schemeClr val="tx2"/>
          </a:solidFill>
          <a:latin typeface="+mn-lt"/>
        </a:defRPr>
      </a:lvl2pPr>
      <a:lvl3pPr marL="360255" indent="-172986" algn="l" rtl="0" eaLnBrk="1" fontAlgn="base" hangingPunct="1">
        <a:lnSpc>
          <a:spcPct val="125000"/>
        </a:lnSpc>
        <a:spcBef>
          <a:spcPts val="200"/>
        </a:spcBef>
        <a:spcAft>
          <a:spcPct val="0"/>
        </a:spcAft>
        <a:buClrTx/>
        <a:buFont typeface="Amalia" pitchFamily="34" charset="0"/>
        <a:buChar char="•"/>
        <a:tabLst/>
        <a:defRPr sz="1200">
          <a:solidFill>
            <a:schemeClr val="tx2"/>
          </a:solidFill>
          <a:latin typeface="+mn-lt"/>
        </a:defRPr>
      </a:lvl3pPr>
      <a:lvl4pPr marL="532640" indent="-179334" algn="l" rtl="0" eaLnBrk="1" fontAlgn="base" hangingPunct="1">
        <a:lnSpc>
          <a:spcPct val="125000"/>
        </a:lnSpc>
        <a:spcBef>
          <a:spcPts val="540"/>
        </a:spcBef>
        <a:spcAft>
          <a:spcPct val="0"/>
        </a:spcAft>
        <a:buClrTx/>
        <a:buFont typeface="Nokia Pure Headline Light" pitchFamily="34" charset="0"/>
        <a:buChar char="–"/>
        <a:tabLst/>
        <a:defRPr sz="1000">
          <a:solidFill>
            <a:schemeClr val="tx2"/>
          </a:solidFill>
          <a:latin typeface="+mn-lt"/>
        </a:defRPr>
      </a:lvl4pPr>
      <a:lvl5pPr marL="0" indent="0" algn="l" rtl="0" eaLnBrk="1" fontAlgn="base" hangingPunct="1">
        <a:lnSpc>
          <a:spcPct val="125000"/>
        </a:lnSpc>
        <a:spcBef>
          <a:spcPts val="1999"/>
        </a:spcBef>
        <a:spcAft>
          <a:spcPct val="0"/>
        </a:spcAft>
        <a:buFont typeface="Calibri" panose="020F0502020204030204" pitchFamily="34" charset="0"/>
        <a:buNone/>
        <a:tabLst/>
        <a:defRPr sz="1200" b="0" u="sng" baseline="0">
          <a:solidFill>
            <a:srgbClr val="64C5C9"/>
          </a:solidFill>
          <a:latin typeface="+mn-lt"/>
        </a:defRPr>
      </a:lvl5pPr>
      <a:lvl6pPr marL="0" indent="0" algn="l" rtl="0" eaLnBrk="1" fontAlgn="base" hangingPunct="1">
        <a:spcBef>
          <a:spcPts val="2857"/>
        </a:spcBef>
        <a:spcAft>
          <a:spcPct val="0"/>
        </a:spcAft>
        <a:buFont typeface="Arial" charset="0"/>
        <a:buNone/>
        <a:defRPr sz="1400">
          <a:solidFill>
            <a:srgbClr val="FF0000"/>
          </a:solidFill>
          <a:latin typeface="+mn-lt"/>
        </a:defRPr>
      </a:lvl6pPr>
      <a:lvl7pPr marL="2687110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7pPr>
      <a:lvl8pPr marL="3231334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8pPr>
      <a:lvl9pPr marL="3775559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225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44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674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89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12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5348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957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3797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7315" y="439945"/>
            <a:ext cx="113127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449" y="2107983"/>
            <a:ext cx="11319102" cy="325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 - First level of bullet point – 14pt</a:t>
            </a:r>
          </a:p>
          <a:p>
            <a:pPr lvl="2"/>
            <a:r>
              <a:rPr lang="en-GB"/>
              <a:t>Third level - Second level of bullet point – 12pt</a:t>
            </a:r>
          </a:p>
          <a:p>
            <a:pPr lvl="3"/>
            <a:r>
              <a:rPr lang="en-GB"/>
              <a:t>Fourth level - Third level of bullet point – 10pt</a:t>
            </a:r>
          </a:p>
          <a:p>
            <a:pPr lvl="4"/>
            <a:r>
              <a:rPr lang="en-GB"/>
              <a:t>Fifth level - hyperlinks Fifth level 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440945" y="-543173"/>
            <a:ext cx="11308258" cy="356259"/>
            <a:chOff x="441059" y="-543299"/>
            <a:chExt cx="11311203" cy="3563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7FE574-C472-944C-85AC-16E1F8CAA9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782C39-0D18-B245-BF70-C282B0A141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735312-2F3D-D74E-BD47-F2D0EC3819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412662-E083-6247-AD63-E3E205B5C4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1D7E54F-EC9E-F047-80D5-1494B1F7DD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224BF4-720A-E842-B806-0D733B149B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57B71B-7262-C943-8F0E-926200A1BB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CAC6C4-8DFB-2740-97F7-90FF0FCEA4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8830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C789A6A-CFFC-9242-ABA8-9EEF1F7FF3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F9C895-C70D-684C-BE55-F2F63606D6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CF3D0A-4D9E-7645-BAD2-235D94D624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9C4FB6-F336-8D4E-A9F8-6C92DC15E2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A5BD5D-C36F-B84B-AF5A-E637C8AF11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8381" y="-543299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40945" y="7038028"/>
            <a:ext cx="11308258" cy="356259"/>
            <a:chOff x="441059" y="7039657"/>
            <a:chExt cx="11311203" cy="35634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AE2D35-DB98-4C40-BAD2-670315C3F8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7F2538-274A-9842-95A0-73C36996A1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E42852-FA1F-B04C-9371-8E93272E24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756C35-AD97-A447-9FC0-F0FA4FA7EC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223EF5-4818-B642-9A60-D1E9F13A8F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B21F70-6ECA-9449-A970-BBEDE88C00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C30193-7F02-F445-8AE2-CA517F7CD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844B5B-0AA8-6D4D-9E46-AA378D9DE7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77592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85DAB4E-4C9B-2C46-9AC1-D2C31C3905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450B0D-FE75-DB46-ACD6-992428ACC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CC32F0D-1C5F-2E48-A45C-8250B0BD2A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C3CC1E-4EF3-D64A-AF8C-3006FAF4E5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DCB8A8-F42F-C54E-9B1C-4AF120BB07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2150" y="7039657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-543608" y="456267"/>
            <a:ext cx="363403" cy="5871368"/>
            <a:chOff x="-543750" y="456372"/>
            <a:chExt cx="363498" cy="587272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7DB925-E068-B045-8E44-D5DE3798F68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74D9A4-0BA8-C848-8BED-29B43927983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B21299-A197-964A-A5F0-8365B33BB0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1FFB26-7469-4843-89A4-1A9D7F3D68E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7F69AA-9375-2649-8B31-D47A2DC52D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833C03-B7AE-9F4B-BAB4-65062ACA308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CAA520-1BFE-314A-9F42-E25402CEA8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2374586" y="456267"/>
            <a:ext cx="363403" cy="5871368"/>
            <a:chOff x="12377808" y="456372"/>
            <a:chExt cx="363498" cy="58727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31F7EB-FA81-1F45-88A3-D55ED11542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804969-F8D9-6640-8DB2-088B8BC2B81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80D99E-0F5E-8A41-AD4A-4232D229E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08334E-1AC5-D745-88BE-802F0DADA8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B356B9-CC85-EC4C-AB51-D3E726783B9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6987DB-BB68-5542-B82F-8FF3190CB40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290135-1E06-99CA-C9D8-40C2C7F0F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8196" y="6356467"/>
            <a:ext cx="4113729" cy="36504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6DF3F-9AE7-C9E6-6897-F50770D712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890250" y="6642100"/>
            <a:ext cx="1263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177919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8" r:id="rId48"/>
    <p:sldLayoutId id="2147483799" r:id="rId49"/>
    <p:sldLayoutId id="2147483800" r:id="rId5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599" b="1" cap="none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5pPr>
      <a:lvl6pPr marL="544225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6pPr>
      <a:lvl7pPr marL="108844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7pPr>
      <a:lvl8pPr marL="1632674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8pPr>
      <a:lvl9pPr marL="217689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ts val="0"/>
        </a:spcBef>
        <a:spcAft>
          <a:spcPts val="1400"/>
        </a:spcAft>
        <a:defRPr sz="1400" b="0">
          <a:solidFill>
            <a:schemeClr val="tx2"/>
          </a:solidFill>
          <a:latin typeface="+mn-lt"/>
          <a:ea typeface="+mn-ea"/>
          <a:cs typeface="+mn-cs"/>
        </a:defRPr>
      </a:lvl1pPr>
      <a:lvl2pPr marL="179946" indent="-179946" algn="l" rtl="0" eaLnBrk="1" fontAlgn="base" hangingPunct="1">
        <a:lnSpc>
          <a:spcPct val="125000"/>
        </a:lnSpc>
        <a:spcBef>
          <a:spcPts val="700"/>
        </a:spcBef>
        <a:spcAft>
          <a:spcPct val="0"/>
        </a:spcAft>
        <a:buClr>
          <a:schemeClr val="accent2"/>
        </a:buClr>
        <a:buFontTx/>
        <a:buBlip>
          <a:blip r:embed="rId52"/>
        </a:buBlip>
        <a:defRPr sz="1400" b="0">
          <a:solidFill>
            <a:schemeClr val="tx2"/>
          </a:solidFill>
          <a:latin typeface="+mn-lt"/>
        </a:defRPr>
      </a:lvl2pPr>
      <a:lvl3pPr marL="360255" indent="-172986" algn="l" rtl="0" eaLnBrk="1" fontAlgn="base" hangingPunct="1">
        <a:lnSpc>
          <a:spcPct val="125000"/>
        </a:lnSpc>
        <a:spcBef>
          <a:spcPts val="200"/>
        </a:spcBef>
        <a:spcAft>
          <a:spcPct val="0"/>
        </a:spcAft>
        <a:buClrTx/>
        <a:buFont typeface="Amalia" pitchFamily="34" charset="0"/>
        <a:buChar char="•"/>
        <a:tabLst/>
        <a:defRPr sz="1200">
          <a:solidFill>
            <a:schemeClr val="tx2"/>
          </a:solidFill>
          <a:latin typeface="+mn-lt"/>
        </a:defRPr>
      </a:lvl3pPr>
      <a:lvl4pPr marL="532640" indent="-179334" algn="l" rtl="0" eaLnBrk="1" fontAlgn="base" hangingPunct="1">
        <a:lnSpc>
          <a:spcPct val="125000"/>
        </a:lnSpc>
        <a:spcBef>
          <a:spcPts val="540"/>
        </a:spcBef>
        <a:spcAft>
          <a:spcPct val="0"/>
        </a:spcAft>
        <a:buClrTx/>
        <a:buFont typeface="Nokia Pure Headline Light" pitchFamily="34" charset="0"/>
        <a:buChar char="–"/>
        <a:tabLst/>
        <a:defRPr sz="1000">
          <a:solidFill>
            <a:schemeClr val="tx2"/>
          </a:solidFill>
          <a:latin typeface="+mn-lt"/>
        </a:defRPr>
      </a:lvl4pPr>
      <a:lvl5pPr marL="0" indent="0" algn="l" rtl="0" eaLnBrk="1" fontAlgn="base" hangingPunct="1">
        <a:lnSpc>
          <a:spcPct val="125000"/>
        </a:lnSpc>
        <a:spcBef>
          <a:spcPts val="1999"/>
        </a:spcBef>
        <a:spcAft>
          <a:spcPct val="0"/>
        </a:spcAft>
        <a:buFont typeface="Calibri" panose="020F0502020204030204" pitchFamily="34" charset="0"/>
        <a:buNone/>
        <a:tabLst/>
        <a:defRPr sz="1200" b="0" u="sng" baseline="0">
          <a:solidFill>
            <a:srgbClr val="64C5C9"/>
          </a:solidFill>
          <a:latin typeface="+mn-lt"/>
        </a:defRPr>
      </a:lvl5pPr>
      <a:lvl6pPr marL="0" indent="0" algn="l" rtl="0" eaLnBrk="1" fontAlgn="base" hangingPunct="1">
        <a:spcBef>
          <a:spcPts val="2857"/>
        </a:spcBef>
        <a:spcAft>
          <a:spcPct val="0"/>
        </a:spcAft>
        <a:buFont typeface="Arial" charset="0"/>
        <a:buNone/>
        <a:defRPr sz="1400">
          <a:solidFill>
            <a:srgbClr val="FF0000"/>
          </a:solidFill>
          <a:latin typeface="+mn-lt"/>
        </a:defRPr>
      </a:lvl6pPr>
      <a:lvl7pPr marL="2687110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7pPr>
      <a:lvl8pPr marL="3231334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8pPr>
      <a:lvl9pPr marL="3775559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225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44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674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89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12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5348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957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3797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naver/splade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chinelearningplus.com/gen-ai/hypothetical-document-embedding-hyde-a-smarter-rag-method-to-search-documents/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pp.open-agent.io/onboarding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280.xml"/><Relationship Id="rId7" Type="http://schemas.openxmlformats.org/officeDocument/2006/relationships/image" Target="../media/image2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90.xml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0.png"/><Relationship Id="rId9" Type="http://schemas.openxmlformats.org/officeDocument/2006/relationships/slide" Target="slide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sta.allen.ai/chat" TargetMode="External"/><Relationship Id="rId2" Type="http://schemas.openxmlformats.org/officeDocument/2006/relationships/hyperlink" Target="https://levelup.gitconnected.com/building-the-14-key-pillars-of-agentic-ai-229e50f65986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pp.open-agent.io/onboarding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tronus-ai/financebench/tree/mai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Liadmagen/financebench_content" TargetMode="External"/><Relationship Id="rId2" Type="http://schemas.openxmlformats.org/officeDocument/2006/relationships/hyperlink" Target="https://huggingface.co/datasets/Liadmagen/financebench_QA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292B9C-1D6E-BCAE-2598-8F566E6A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Agents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23692D-23E4-C668-4586-DFBA50AAC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Liad Magen</a:t>
            </a:r>
          </a:p>
        </p:txBody>
      </p:sp>
    </p:spTree>
    <p:extLst>
      <p:ext uri="{BB962C8B-B14F-4D97-AF65-F5344CB8AC3E}">
        <p14:creationId xmlns:p14="http://schemas.microsoft.com/office/powerpoint/2010/main" val="252478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0AFD-EF25-5C64-1F31-C7476E8F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SPLADE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B12AA-B478-53F0-E945-CB9CF1BA50B3}"/>
              </a:ext>
            </a:extLst>
          </p:cNvPr>
          <p:cNvSpPr txBox="1"/>
          <p:nvPr/>
        </p:nvSpPr>
        <p:spPr>
          <a:xfrm>
            <a:off x="435487" y="6202613"/>
            <a:ext cx="7342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naver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splade</a:t>
            </a:r>
            <a:r>
              <a:rPr lang="en-US" dirty="0">
                <a:hlinkClick r:id="rId2"/>
              </a:rPr>
              <a:t>: SPLADE: sparse neural search (SIGIR21, SIGIR22)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AE3C410-7905-109C-BBE0-925DCBABEFCC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276" y="1202531"/>
            <a:ext cx="5413448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03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49E100-D131-A101-1279-EDADDECE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Hypothetical Document Embeddings (</a:t>
            </a:r>
            <a:r>
              <a:rPr lang="en-US" dirty="0" err="1"/>
              <a:t>HyDE</a:t>
            </a:r>
            <a:r>
              <a:rPr lang="en-US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435F7D-7B99-9211-7320-165AF70617B4}"/>
              </a:ext>
            </a:extLst>
          </p:cNvPr>
          <p:cNvSpPr/>
          <p:nvPr/>
        </p:nvSpPr>
        <p:spPr>
          <a:xfrm>
            <a:off x="727587" y="1730477"/>
            <a:ext cx="2408903" cy="110121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enters a query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A53D49-601C-93A3-1963-8B3740F53925}"/>
              </a:ext>
            </a:extLst>
          </p:cNvPr>
          <p:cNvSpPr/>
          <p:nvPr/>
        </p:nvSpPr>
        <p:spPr>
          <a:xfrm>
            <a:off x="3780503" y="1683773"/>
            <a:ext cx="3564194" cy="114791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generates a hypothetic documents that answers is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536CB09E-0C42-5A3F-70FD-F9657CF38D5E}"/>
              </a:ext>
            </a:extLst>
          </p:cNvPr>
          <p:cNvSpPr/>
          <p:nvPr/>
        </p:nvSpPr>
        <p:spPr>
          <a:xfrm>
            <a:off x="7354530" y="3565673"/>
            <a:ext cx="2300749" cy="1976284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 Database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8D4F31-12EE-AC7F-E1C7-13CDEAE29B21}"/>
              </a:ext>
            </a:extLst>
          </p:cNvPr>
          <p:cNvSpPr/>
          <p:nvPr/>
        </p:nvSpPr>
        <p:spPr>
          <a:xfrm>
            <a:off x="8214850" y="1730477"/>
            <a:ext cx="1843549" cy="114791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 is embedded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147D1DC-CDEC-44BD-405F-A0635D132DFA}"/>
              </a:ext>
            </a:extLst>
          </p:cNvPr>
          <p:cNvSpPr/>
          <p:nvPr/>
        </p:nvSpPr>
        <p:spPr>
          <a:xfrm>
            <a:off x="9827340" y="4254910"/>
            <a:ext cx="462117" cy="59781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D5F346-6FAD-20C1-5183-E08AA3DAD548}"/>
              </a:ext>
            </a:extLst>
          </p:cNvPr>
          <p:cNvSpPr/>
          <p:nvPr/>
        </p:nvSpPr>
        <p:spPr>
          <a:xfrm>
            <a:off x="3227438" y="1958826"/>
            <a:ext cx="462117" cy="59781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E97E69E-697B-7494-728C-ECDFCDA214FC}"/>
              </a:ext>
            </a:extLst>
          </p:cNvPr>
          <p:cNvSpPr/>
          <p:nvPr/>
        </p:nvSpPr>
        <p:spPr>
          <a:xfrm>
            <a:off x="7514302" y="1958826"/>
            <a:ext cx="462117" cy="59781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AE18EB4-E33F-8E12-588C-3AA07C6D7D3A}"/>
              </a:ext>
            </a:extLst>
          </p:cNvPr>
          <p:cNvSpPr/>
          <p:nvPr/>
        </p:nvSpPr>
        <p:spPr>
          <a:xfrm>
            <a:off x="8131278" y="3098391"/>
            <a:ext cx="747252" cy="31217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5DB300-0A7A-E88F-1B89-4EC11929CDB9}"/>
              </a:ext>
            </a:extLst>
          </p:cNvPr>
          <p:cNvSpPr/>
          <p:nvPr/>
        </p:nvSpPr>
        <p:spPr>
          <a:xfrm>
            <a:off x="10407446" y="3979856"/>
            <a:ext cx="1495905" cy="13295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Matching Documents Returned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05687-121A-B56B-5B43-473FD8E212F3}"/>
              </a:ext>
            </a:extLst>
          </p:cNvPr>
          <p:cNvSpPr txBox="1"/>
          <p:nvPr/>
        </p:nvSpPr>
        <p:spPr>
          <a:xfrm>
            <a:off x="401893" y="6229236"/>
            <a:ext cx="1032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HyDE</a:t>
            </a:r>
            <a:r>
              <a:rPr lang="en-US" dirty="0">
                <a:hlinkClick r:id="rId2"/>
              </a:rPr>
              <a:t> for RAG Explained: How Hypothetical Document Embeddings Boost Retrieval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63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814B91-6D4D-C500-DFF3-400755E5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9D7E78-466D-E876-A2D7-7FD90B84ABA4}"/>
              </a:ext>
            </a:extLst>
          </p:cNvPr>
          <p:cNvSpPr/>
          <p:nvPr/>
        </p:nvSpPr>
        <p:spPr>
          <a:xfrm>
            <a:off x="476072" y="3283972"/>
            <a:ext cx="1749944" cy="491613"/>
          </a:xfrm>
          <a:custGeom>
            <a:avLst/>
            <a:gdLst>
              <a:gd name="connsiteX0" fmla="*/ 0 w 1749944"/>
              <a:gd name="connsiteY0" fmla="*/ 81937 h 491613"/>
              <a:gd name="connsiteX1" fmla="*/ 81937 w 1749944"/>
              <a:gd name="connsiteY1" fmla="*/ 0 h 491613"/>
              <a:gd name="connsiteX2" fmla="*/ 563045 w 1749944"/>
              <a:gd name="connsiteY2" fmla="*/ 0 h 491613"/>
              <a:gd name="connsiteX3" fmla="*/ 1123456 w 1749944"/>
              <a:gd name="connsiteY3" fmla="*/ 0 h 491613"/>
              <a:gd name="connsiteX4" fmla="*/ 1668007 w 1749944"/>
              <a:gd name="connsiteY4" fmla="*/ 0 h 491613"/>
              <a:gd name="connsiteX5" fmla="*/ 1749944 w 1749944"/>
              <a:gd name="connsiteY5" fmla="*/ 81937 h 491613"/>
              <a:gd name="connsiteX6" fmla="*/ 1749944 w 1749944"/>
              <a:gd name="connsiteY6" fmla="*/ 409676 h 491613"/>
              <a:gd name="connsiteX7" fmla="*/ 1668007 w 1749944"/>
              <a:gd name="connsiteY7" fmla="*/ 491613 h 491613"/>
              <a:gd name="connsiteX8" fmla="*/ 1107596 w 1749944"/>
              <a:gd name="connsiteY8" fmla="*/ 491613 h 491613"/>
              <a:gd name="connsiteX9" fmla="*/ 563045 w 1749944"/>
              <a:gd name="connsiteY9" fmla="*/ 491613 h 491613"/>
              <a:gd name="connsiteX10" fmla="*/ 81937 w 1749944"/>
              <a:gd name="connsiteY10" fmla="*/ 491613 h 491613"/>
              <a:gd name="connsiteX11" fmla="*/ 0 w 1749944"/>
              <a:gd name="connsiteY11" fmla="*/ 409676 h 491613"/>
              <a:gd name="connsiteX12" fmla="*/ 0 w 1749944"/>
              <a:gd name="connsiteY12" fmla="*/ 81937 h 49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9944" h="491613" fill="none" extrusionOk="0">
                <a:moveTo>
                  <a:pt x="0" y="81937"/>
                </a:moveTo>
                <a:cubicBezTo>
                  <a:pt x="-224" y="34838"/>
                  <a:pt x="36591" y="4571"/>
                  <a:pt x="81937" y="0"/>
                </a:cubicBezTo>
                <a:cubicBezTo>
                  <a:pt x="221158" y="-13767"/>
                  <a:pt x="366392" y="-9071"/>
                  <a:pt x="563045" y="0"/>
                </a:cubicBezTo>
                <a:cubicBezTo>
                  <a:pt x="759698" y="9071"/>
                  <a:pt x="926479" y="-6699"/>
                  <a:pt x="1123456" y="0"/>
                </a:cubicBezTo>
                <a:cubicBezTo>
                  <a:pt x="1320433" y="6699"/>
                  <a:pt x="1433529" y="182"/>
                  <a:pt x="1668007" y="0"/>
                </a:cubicBezTo>
                <a:cubicBezTo>
                  <a:pt x="1717800" y="-4184"/>
                  <a:pt x="1753880" y="31814"/>
                  <a:pt x="1749944" y="81937"/>
                </a:cubicBezTo>
                <a:cubicBezTo>
                  <a:pt x="1741310" y="155963"/>
                  <a:pt x="1761534" y="337596"/>
                  <a:pt x="1749944" y="409676"/>
                </a:cubicBezTo>
                <a:cubicBezTo>
                  <a:pt x="1749425" y="448074"/>
                  <a:pt x="1723558" y="493915"/>
                  <a:pt x="1668007" y="491613"/>
                </a:cubicBezTo>
                <a:cubicBezTo>
                  <a:pt x="1417067" y="498456"/>
                  <a:pt x="1292811" y="503791"/>
                  <a:pt x="1107596" y="491613"/>
                </a:cubicBezTo>
                <a:cubicBezTo>
                  <a:pt x="922381" y="479435"/>
                  <a:pt x="823932" y="490975"/>
                  <a:pt x="563045" y="491613"/>
                </a:cubicBezTo>
                <a:cubicBezTo>
                  <a:pt x="302158" y="492251"/>
                  <a:pt x="296118" y="498151"/>
                  <a:pt x="81937" y="491613"/>
                </a:cubicBezTo>
                <a:cubicBezTo>
                  <a:pt x="35516" y="485627"/>
                  <a:pt x="-8690" y="459952"/>
                  <a:pt x="0" y="409676"/>
                </a:cubicBezTo>
                <a:cubicBezTo>
                  <a:pt x="7121" y="314150"/>
                  <a:pt x="10311" y="147829"/>
                  <a:pt x="0" y="81937"/>
                </a:cubicBezTo>
                <a:close/>
              </a:path>
              <a:path w="1749944" h="491613" stroke="0" extrusionOk="0">
                <a:moveTo>
                  <a:pt x="0" y="81937"/>
                </a:moveTo>
                <a:cubicBezTo>
                  <a:pt x="590" y="35502"/>
                  <a:pt x="36848" y="8994"/>
                  <a:pt x="81937" y="0"/>
                </a:cubicBezTo>
                <a:cubicBezTo>
                  <a:pt x="283080" y="24208"/>
                  <a:pt x="504575" y="24115"/>
                  <a:pt x="642348" y="0"/>
                </a:cubicBezTo>
                <a:cubicBezTo>
                  <a:pt x="780121" y="-24115"/>
                  <a:pt x="911521" y="-26418"/>
                  <a:pt x="1171038" y="0"/>
                </a:cubicBezTo>
                <a:cubicBezTo>
                  <a:pt x="1430555" y="26418"/>
                  <a:pt x="1451289" y="-473"/>
                  <a:pt x="1668007" y="0"/>
                </a:cubicBezTo>
                <a:cubicBezTo>
                  <a:pt x="1710773" y="-9089"/>
                  <a:pt x="1760268" y="33132"/>
                  <a:pt x="1749944" y="81937"/>
                </a:cubicBezTo>
                <a:cubicBezTo>
                  <a:pt x="1747852" y="165508"/>
                  <a:pt x="1756712" y="270727"/>
                  <a:pt x="1749944" y="409676"/>
                </a:cubicBezTo>
                <a:cubicBezTo>
                  <a:pt x="1750108" y="452691"/>
                  <a:pt x="1712246" y="492026"/>
                  <a:pt x="1668007" y="491613"/>
                </a:cubicBezTo>
                <a:cubicBezTo>
                  <a:pt x="1472206" y="509607"/>
                  <a:pt x="1318693" y="468417"/>
                  <a:pt x="1186899" y="491613"/>
                </a:cubicBezTo>
                <a:cubicBezTo>
                  <a:pt x="1055105" y="514809"/>
                  <a:pt x="866089" y="483899"/>
                  <a:pt x="689930" y="491613"/>
                </a:cubicBezTo>
                <a:cubicBezTo>
                  <a:pt x="513771" y="499327"/>
                  <a:pt x="241578" y="477703"/>
                  <a:pt x="81937" y="491613"/>
                </a:cubicBezTo>
                <a:cubicBezTo>
                  <a:pt x="36354" y="482239"/>
                  <a:pt x="6819" y="450335"/>
                  <a:pt x="0" y="409676"/>
                </a:cubicBezTo>
                <a:cubicBezTo>
                  <a:pt x="-852" y="308986"/>
                  <a:pt x="13691" y="237947"/>
                  <a:pt x="0" y="81937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🗨️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CECE7D-0CCA-7E55-CFFF-E7F78EBB764D}"/>
              </a:ext>
            </a:extLst>
          </p:cNvPr>
          <p:cNvSpPr/>
          <p:nvPr/>
        </p:nvSpPr>
        <p:spPr>
          <a:xfrm>
            <a:off x="2716499" y="3146320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🔎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267C707E-E0A4-89C1-390F-5990D36F95AB}"/>
              </a:ext>
            </a:extLst>
          </p:cNvPr>
          <p:cNvSpPr/>
          <p:nvPr/>
        </p:nvSpPr>
        <p:spPr>
          <a:xfrm>
            <a:off x="5395650" y="3001297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📚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9546FA-C6B9-DE6B-0695-824EA0DAFC0A}"/>
              </a:ext>
            </a:extLst>
          </p:cNvPr>
          <p:cNvSpPr/>
          <p:nvPr/>
        </p:nvSpPr>
        <p:spPr>
          <a:xfrm>
            <a:off x="7567251" y="3134032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45870" y="218600"/>
                  <a:pt x="429468" y="-32363"/>
                  <a:pt x="1047136" y="0"/>
                </a:cubicBezTo>
                <a:cubicBezTo>
                  <a:pt x="1622397" y="4307"/>
                  <a:pt x="2085004" y="157886"/>
                  <a:pt x="2094272" y="383458"/>
                </a:cubicBezTo>
                <a:cubicBezTo>
                  <a:pt x="2059344" y="617281"/>
                  <a:pt x="1578823" y="657948"/>
                  <a:pt x="1047136" y="766916"/>
                </a:cubicBezTo>
                <a:cubicBezTo>
                  <a:pt x="469077" y="785208"/>
                  <a:pt x="-1549" y="590449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-22117" y="115932"/>
                  <a:pt x="571046" y="-3560"/>
                  <a:pt x="1047136" y="0"/>
                </a:cubicBezTo>
                <a:cubicBezTo>
                  <a:pt x="1621010" y="-15065"/>
                  <a:pt x="2097243" y="175527"/>
                  <a:pt x="2094272" y="383458"/>
                </a:cubicBezTo>
                <a:cubicBezTo>
                  <a:pt x="2092936" y="566493"/>
                  <a:pt x="1639719" y="713866"/>
                  <a:pt x="1047136" y="766916"/>
                </a:cubicBezTo>
                <a:cubicBezTo>
                  <a:pt x="420613" y="752643"/>
                  <a:pt x="8672" y="600040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53838056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✂️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A4644529-8A42-12A1-37F5-349AF2A03A6A}"/>
              </a:ext>
            </a:extLst>
          </p:cNvPr>
          <p:cNvSpPr/>
          <p:nvPr/>
        </p:nvSpPr>
        <p:spPr>
          <a:xfrm>
            <a:off x="10152004" y="3001297"/>
            <a:ext cx="1504336" cy="1032387"/>
          </a:xfrm>
          <a:custGeom>
            <a:avLst/>
            <a:gdLst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175649 h 1032387"/>
              <a:gd name="connsiteX3" fmla="*/ 634575 w 1504336"/>
              <a:gd name="connsiteY3" fmla="*/ 175649 h 1032387"/>
              <a:gd name="connsiteX4" fmla="*/ 0 w 1504336"/>
              <a:gd name="connsiteY4" fmla="*/ 175649 h 1032387"/>
              <a:gd name="connsiteX5" fmla="*/ 0 w 1504336"/>
              <a:gd name="connsiteY5" fmla="*/ 600822 h 1032387"/>
              <a:gd name="connsiteX6" fmla="*/ 0 w 1504336"/>
              <a:gd name="connsiteY6" fmla="*/ 993290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62662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1295052 w 1504336"/>
              <a:gd name="connsiteY13" fmla="*/ 175649 h 1032387"/>
              <a:gd name="connsiteX14" fmla="*/ 688990 w 1504336"/>
              <a:gd name="connsiteY14" fmla="*/ 175649 h 1032387"/>
              <a:gd name="connsiteX15" fmla="*/ 106696 w 1504336"/>
              <a:gd name="connsiteY15" fmla="*/ 175649 h 1032387"/>
              <a:gd name="connsiteX16" fmla="*/ 206985 w 1504336"/>
              <a:gd name="connsiteY16" fmla="*/ 86749 h 1032387"/>
              <a:gd name="connsiteX17" fmla="*/ 206985 w 1504336"/>
              <a:gd name="connsiteY17" fmla="*/ 0 h 1032387"/>
              <a:gd name="connsiteX18" fmla="*/ 842687 w 1504336"/>
              <a:gd name="connsiteY18" fmla="*/ 0 h 1032387"/>
              <a:gd name="connsiteX19" fmla="*/ 1504336 w 1504336"/>
              <a:gd name="connsiteY19" fmla="*/ 0 h 1032387"/>
              <a:gd name="connsiteX20" fmla="*/ 1504336 w 1504336"/>
              <a:gd name="connsiteY20" fmla="*/ 687875 h 1032387"/>
              <a:gd name="connsiteX21" fmla="*/ 1392903 w 1504336"/>
              <a:gd name="connsiteY21" fmla="*/ 691460 h 1032387"/>
              <a:gd name="connsiteX22" fmla="*/ 1392903 w 1504336"/>
              <a:gd name="connsiteY22" fmla="*/ 86749 h 1032387"/>
              <a:gd name="connsiteX23" fmla="*/ 811803 w 1504336"/>
              <a:gd name="connsiteY23" fmla="*/ 86749 h 1032387"/>
              <a:gd name="connsiteX24" fmla="*/ 206985 w 1504336"/>
              <a:gd name="connsiteY24" fmla="*/ 86749 h 1032387"/>
              <a:gd name="connsiteX0" fmla="*/ 0 w 1504336"/>
              <a:gd name="connsiteY0" fmla="*/ 175649 h 1032387"/>
              <a:gd name="connsiteX1" fmla="*/ 660477 w 1504336"/>
              <a:gd name="connsiteY1" fmla="*/ 175649 h 1032387"/>
              <a:gd name="connsiteX2" fmla="*/ 1295052 w 1504336"/>
              <a:gd name="connsiteY2" fmla="*/ 175649 h 1032387"/>
              <a:gd name="connsiteX3" fmla="*/ 1295052 w 1504336"/>
              <a:gd name="connsiteY3" fmla="*/ 861374 h 1032387"/>
              <a:gd name="connsiteX4" fmla="*/ 0 w 1504336"/>
              <a:gd name="connsiteY4" fmla="*/ 993290 h 1032387"/>
              <a:gd name="connsiteX5" fmla="*/ 0 w 1504336"/>
              <a:gd name="connsiteY5" fmla="*/ 600822 h 1032387"/>
              <a:gd name="connsiteX6" fmla="*/ 0 w 1504336"/>
              <a:gd name="connsiteY6" fmla="*/ 175649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11213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206985 w 1504336"/>
              <a:gd name="connsiteY13" fmla="*/ 86749 h 1032387"/>
              <a:gd name="connsiteX14" fmla="*/ 206985 w 1504336"/>
              <a:gd name="connsiteY14" fmla="*/ 0 h 1032387"/>
              <a:gd name="connsiteX15" fmla="*/ 881608 w 1504336"/>
              <a:gd name="connsiteY15" fmla="*/ 0 h 1032387"/>
              <a:gd name="connsiteX16" fmla="*/ 1504336 w 1504336"/>
              <a:gd name="connsiteY16" fmla="*/ 0 h 1032387"/>
              <a:gd name="connsiteX17" fmla="*/ 1504336 w 1504336"/>
              <a:gd name="connsiteY17" fmla="*/ 687875 h 1032387"/>
              <a:gd name="connsiteX18" fmla="*/ 1392903 w 1504336"/>
              <a:gd name="connsiteY18" fmla="*/ 691460 h 1032387"/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781555 h 1032387"/>
              <a:gd name="connsiteX3" fmla="*/ 1392903 w 1504336"/>
              <a:gd name="connsiteY3" fmla="*/ 776775 h 1032387"/>
              <a:gd name="connsiteX4" fmla="*/ 1392903 w 1504336"/>
              <a:gd name="connsiteY4" fmla="*/ 691460 h 1032387"/>
              <a:gd name="connsiteX5" fmla="*/ 1504336 w 1504336"/>
              <a:gd name="connsiteY5" fmla="*/ 687875 h 1032387"/>
              <a:gd name="connsiteX6" fmla="*/ 1504336 w 1504336"/>
              <a:gd name="connsiteY6" fmla="*/ 0 h 1032387"/>
              <a:gd name="connsiteX7" fmla="*/ 829713 w 1504336"/>
              <a:gd name="connsiteY7" fmla="*/ 0 h 1032387"/>
              <a:gd name="connsiteX8" fmla="*/ 206985 w 1504336"/>
              <a:gd name="connsiteY8" fmla="*/ 0 h 1032387"/>
              <a:gd name="connsiteX9" fmla="*/ 206985 w 1504336"/>
              <a:gd name="connsiteY9" fmla="*/ 86749 h 1032387"/>
              <a:gd name="connsiteX10" fmla="*/ 106696 w 1504336"/>
              <a:gd name="connsiteY10" fmla="*/ 86749 h 1032387"/>
              <a:gd name="connsiteX11" fmla="*/ 106696 w 1504336"/>
              <a:gd name="connsiteY11" fmla="*/ 175649 h 1032387"/>
              <a:gd name="connsiteX12" fmla="*/ 0 w 1504336"/>
              <a:gd name="connsiteY12" fmla="*/ 175649 h 1032387"/>
              <a:gd name="connsiteX13" fmla="*/ 0 w 1504336"/>
              <a:gd name="connsiteY13" fmla="*/ 584470 h 1032387"/>
              <a:gd name="connsiteX14" fmla="*/ 0 w 1504336"/>
              <a:gd name="connsiteY14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04336" h="1032387" stroke="0" extrusionOk="0">
                <a:moveTo>
                  <a:pt x="0" y="993290"/>
                </a:moveTo>
                <a:cubicBezTo>
                  <a:pt x="619504" y="1179159"/>
                  <a:pt x="672016" y="834209"/>
                  <a:pt x="1295052" y="861374"/>
                </a:cubicBezTo>
                <a:cubicBezTo>
                  <a:pt x="1261385" y="618428"/>
                  <a:pt x="1305461" y="464055"/>
                  <a:pt x="1295052" y="175649"/>
                </a:cubicBezTo>
                <a:cubicBezTo>
                  <a:pt x="1075320" y="194547"/>
                  <a:pt x="881324" y="201700"/>
                  <a:pt x="634575" y="175649"/>
                </a:cubicBezTo>
                <a:cubicBezTo>
                  <a:pt x="387826" y="149598"/>
                  <a:pt x="146581" y="204986"/>
                  <a:pt x="0" y="175649"/>
                </a:cubicBezTo>
                <a:cubicBezTo>
                  <a:pt x="1601" y="296358"/>
                  <a:pt x="8852" y="511326"/>
                  <a:pt x="0" y="600822"/>
                </a:cubicBezTo>
                <a:cubicBezTo>
                  <a:pt x="-8852" y="690318"/>
                  <a:pt x="-19512" y="869150"/>
                  <a:pt x="0" y="993290"/>
                </a:cubicBezTo>
                <a:close/>
                <a:moveTo>
                  <a:pt x="106696" y="175649"/>
                </a:moveTo>
                <a:cubicBezTo>
                  <a:pt x="108720" y="153847"/>
                  <a:pt x="106773" y="122522"/>
                  <a:pt x="106696" y="86749"/>
                </a:cubicBezTo>
                <a:cubicBezTo>
                  <a:pt x="324437" y="96154"/>
                  <a:pt x="452847" y="114839"/>
                  <a:pt x="762662" y="86749"/>
                </a:cubicBezTo>
                <a:cubicBezTo>
                  <a:pt x="1072477" y="58659"/>
                  <a:pt x="1117665" y="115958"/>
                  <a:pt x="1392903" y="86749"/>
                </a:cubicBezTo>
                <a:cubicBezTo>
                  <a:pt x="1420010" y="340190"/>
                  <a:pt x="1422167" y="481052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cubicBezTo>
                  <a:pt x="1298731" y="580670"/>
                  <a:pt x="1320311" y="389265"/>
                  <a:pt x="1295052" y="175649"/>
                </a:cubicBezTo>
                <a:cubicBezTo>
                  <a:pt x="1147906" y="203479"/>
                  <a:pt x="827076" y="175600"/>
                  <a:pt x="688990" y="175649"/>
                </a:cubicBezTo>
                <a:cubicBezTo>
                  <a:pt x="550904" y="175698"/>
                  <a:pt x="328499" y="176080"/>
                  <a:pt x="106696" y="175649"/>
                </a:cubicBezTo>
                <a:close/>
                <a:moveTo>
                  <a:pt x="206985" y="86749"/>
                </a:moveTo>
                <a:cubicBezTo>
                  <a:pt x="204893" y="46238"/>
                  <a:pt x="206846" y="21644"/>
                  <a:pt x="206985" y="0"/>
                </a:cubicBezTo>
                <a:cubicBezTo>
                  <a:pt x="414706" y="9967"/>
                  <a:pt x="643534" y="-15804"/>
                  <a:pt x="842687" y="0"/>
                </a:cubicBezTo>
                <a:cubicBezTo>
                  <a:pt x="1041840" y="15804"/>
                  <a:pt x="1271703" y="30517"/>
                  <a:pt x="1504336" y="0"/>
                </a:cubicBezTo>
                <a:cubicBezTo>
                  <a:pt x="1522844" y="213370"/>
                  <a:pt x="1501987" y="445378"/>
                  <a:pt x="1504336" y="687875"/>
                </a:cubicBezTo>
                <a:cubicBezTo>
                  <a:pt x="1448619" y="687875"/>
                  <a:pt x="1392902" y="691460"/>
                  <a:pt x="1392903" y="691460"/>
                </a:cubicBezTo>
                <a:cubicBezTo>
                  <a:pt x="1416511" y="504627"/>
                  <a:pt x="1362729" y="288021"/>
                  <a:pt x="1392903" y="86749"/>
                </a:cubicBezTo>
                <a:cubicBezTo>
                  <a:pt x="1180022" y="92755"/>
                  <a:pt x="998753" y="97500"/>
                  <a:pt x="811803" y="86749"/>
                </a:cubicBezTo>
                <a:cubicBezTo>
                  <a:pt x="624853" y="75998"/>
                  <a:pt x="379529" y="115192"/>
                  <a:pt x="206985" y="86749"/>
                </a:cubicBezTo>
                <a:close/>
              </a:path>
              <a:path w="1504336" h="1032387" fill="none" extrusionOk="0">
                <a:moveTo>
                  <a:pt x="0" y="175649"/>
                </a:moveTo>
                <a:cubicBezTo>
                  <a:pt x="220363" y="168449"/>
                  <a:pt x="478707" y="193151"/>
                  <a:pt x="660477" y="175649"/>
                </a:cubicBezTo>
                <a:cubicBezTo>
                  <a:pt x="842247" y="158147"/>
                  <a:pt x="1139462" y="161376"/>
                  <a:pt x="1295052" y="175649"/>
                </a:cubicBezTo>
                <a:cubicBezTo>
                  <a:pt x="1267420" y="341923"/>
                  <a:pt x="1298943" y="554862"/>
                  <a:pt x="1295052" y="861374"/>
                </a:cubicBezTo>
                <a:cubicBezTo>
                  <a:pt x="620625" y="882379"/>
                  <a:pt x="646958" y="1172402"/>
                  <a:pt x="0" y="993290"/>
                </a:cubicBezTo>
                <a:cubicBezTo>
                  <a:pt x="-13539" y="847937"/>
                  <a:pt x="147" y="760587"/>
                  <a:pt x="0" y="600822"/>
                </a:cubicBezTo>
                <a:cubicBezTo>
                  <a:pt x="-147" y="441057"/>
                  <a:pt x="2028" y="287995"/>
                  <a:pt x="0" y="175649"/>
                </a:cubicBezTo>
                <a:close/>
                <a:moveTo>
                  <a:pt x="106696" y="175649"/>
                </a:moveTo>
                <a:cubicBezTo>
                  <a:pt x="104235" y="147516"/>
                  <a:pt x="108368" y="131076"/>
                  <a:pt x="106696" y="86749"/>
                </a:cubicBezTo>
                <a:cubicBezTo>
                  <a:pt x="291507" y="91808"/>
                  <a:pt x="581143" y="106471"/>
                  <a:pt x="711213" y="86749"/>
                </a:cubicBezTo>
                <a:cubicBezTo>
                  <a:pt x="841283" y="67027"/>
                  <a:pt x="1207737" y="94219"/>
                  <a:pt x="1392903" y="86749"/>
                </a:cubicBezTo>
                <a:cubicBezTo>
                  <a:pt x="1401410" y="420843"/>
                  <a:pt x="1359453" y="487787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moveTo>
                  <a:pt x="206985" y="86749"/>
                </a:moveTo>
                <a:cubicBezTo>
                  <a:pt x="204537" y="53026"/>
                  <a:pt x="203965" y="34834"/>
                  <a:pt x="206985" y="0"/>
                </a:cubicBezTo>
                <a:cubicBezTo>
                  <a:pt x="536919" y="15317"/>
                  <a:pt x="582427" y="-23100"/>
                  <a:pt x="881608" y="0"/>
                </a:cubicBezTo>
                <a:cubicBezTo>
                  <a:pt x="1180789" y="23100"/>
                  <a:pt x="1340143" y="-29254"/>
                  <a:pt x="1504336" y="0"/>
                </a:cubicBezTo>
                <a:cubicBezTo>
                  <a:pt x="1516497" y="144478"/>
                  <a:pt x="1499389" y="457524"/>
                  <a:pt x="1504336" y="687875"/>
                </a:cubicBezTo>
                <a:cubicBezTo>
                  <a:pt x="1448618" y="687875"/>
                  <a:pt x="1392903" y="691460"/>
                  <a:pt x="1392903" y="691460"/>
                </a:cubicBezTo>
              </a:path>
              <a:path w="1504336" h="1032387" fill="none" stroke="0" extrusionOk="0">
                <a:moveTo>
                  <a:pt x="0" y="993290"/>
                </a:moveTo>
                <a:cubicBezTo>
                  <a:pt x="654116" y="1116109"/>
                  <a:pt x="705038" y="865654"/>
                  <a:pt x="1295052" y="861374"/>
                </a:cubicBezTo>
                <a:cubicBezTo>
                  <a:pt x="1294784" y="835961"/>
                  <a:pt x="1298027" y="808993"/>
                  <a:pt x="1295052" y="781555"/>
                </a:cubicBezTo>
                <a:cubicBezTo>
                  <a:pt x="1286653" y="786913"/>
                  <a:pt x="1343692" y="782572"/>
                  <a:pt x="1392903" y="776775"/>
                </a:cubicBezTo>
                <a:cubicBezTo>
                  <a:pt x="1391441" y="758953"/>
                  <a:pt x="1394285" y="715935"/>
                  <a:pt x="1392903" y="691460"/>
                </a:cubicBezTo>
                <a:cubicBezTo>
                  <a:pt x="1385934" y="683766"/>
                  <a:pt x="1447183" y="686234"/>
                  <a:pt x="1504336" y="687875"/>
                </a:cubicBezTo>
                <a:cubicBezTo>
                  <a:pt x="1502619" y="417109"/>
                  <a:pt x="1532035" y="294273"/>
                  <a:pt x="1504336" y="0"/>
                </a:cubicBezTo>
                <a:cubicBezTo>
                  <a:pt x="1188383" y="-4897"/>
                  <a:pt x="1133500" y="-5078"/>
                  <a:pt x="829713" y="0"/>
                </a:cubicBezTo>
                <a:cubicBezTo>
                  <a:pt x="525926" y="5078"/>
                  <a:pt x="393816" y="24700"/>
                  <a:pt x="206985" y="0"/>
                </a:cubicBezTo>
                <a:cubicBezTo>
                  <a:pt x="204424" y="18138"/>
                  <a:pt x="209932" y="63978"/>
                  <a:pt x="206985" y="86749"/>
                </a:cubicBezTo>
                <a:cubicBezTo>
                  <a:pt x="174575" y="84858"/>
                  <a:pt x="151938" y="87188"/>
                  <a:pt x="106696" y="86749"/>
                </a:cubicBezTo>
                <a:cubicBezTo>
                  <a:pt x="105749" y="128963"/>
                  <a:pt x="110543" y="139499"/>
                  <a:pt x="106696" y="175649"/>
                </a:cubicBezTo>
                <a:cubicBezTo>
                  <a:pt x="83099" y="180087"/>
                  <a:pt x="52354" y="172498"/>
                  <a:pt x="0" y="175649"/>
                </a:cubicBezTo>
                <a:cubicBezTo>
                  <a:pt x="12302" y="318223"/>
                  <a:pt x="5343" y="493940"/>
                  <a:pt x="0" y="584470"/>
                </a:cubicBezTo>
                <a:cubicBezTo>
                  <a:pt x="-5343" y="675000"/>
                  <a:pt x="-5861" y="839018"/>
                  <a:pt x="0" y="993290"/>
                </a:cubicBezTo>
                <a:close/>
              </a:path>
              <a:path w="1504336" h="1032387" fill="none" stroke="0" extrusionOk="0">
                <a:moveTo>
                  <a:pt x="0" y="175649"/>
                </a:moveTo>
                <a:cubicBezTo>
                  <a:pt x="315456" y="158158"/>
                  <a:pt x="474066" y="155266"/>
                  <a:pt x="634575" y="175649"/>
                </a:cubicBezTo>
                <a:cubicBezTo>
                  <a:pt x="795084" y="196032"/>
                  <a:pt x="1119974" y="168321"/>
                  <a:pt x="1295052" y="175649"/>
                </a:cubicBezTo>
                <a:cubicBezTo>
                  <a:pt x="1263491" y="383788"/>
                  <a:pt x="1270596" y="623594"/>
                  <a:pt x="1295052" y="861374"/>
                </a:cubicBezTo>
                <a:cubicBezTo>
                  <a:pt x="642953" y="904427"/>
                  <a:pt x="667988" y="1133157"/>
                  <a:pt x="0" y="993290"/>
                </a:cubicBezTo>
                <a:cubicBezTo>
                  <a:pt x="-13384" y="801944"/>
                  <a:pt x="10047" y="675019"/>
                  <a:pt x="0" y="576293"/>
                </a:cubicBezTo>
                <a:cubicBezTo>
                  <a:pt x="-10047" y="477567"/>
                  <a:pt x="7344" y="282274"/>
                  <a:pt x="0" y="175649"/>
                </a:cubicBezTo>
                <a:close/>
                <a:moveTo>
                  <a:pt x="106696" y="175649"/>
                </a:moveTo>
                <a:cubicBezTo>
                  <a:pt x="104777" y="135828"/>
                  <a:pt x="109669" y="126115"/>
                  <a:pt x="106696" y="86749"/>
                </a:cubicBezTo>
                <a:cubicBezTo>
                  <a:pt x="345477" y="79309"/>
                  <a:pt x="548769" y="55967"/>
                  <a:pt x="762662" y="86749"/>
                </a:cubicBezTo>
                <a:cubicBezTo>
                  <a:pt x="976555" y="117531"/>
                  <a:pt x="1123891" y="110776"/>
                  <a:pt x="1392903" y="86749"/>
                </a:cubicBezTo>
                <a:cubicBezTo>
                  <a:pt x="1407824" y="381076"/>
                  <a:pt x="1424607" y="550317"/>
                  <a:pt x="1392903" y="776775"/>
                </a:cubicBezTo>
                <a:cubicBezTo>
                  <a:pt x="1344011" y="776775"/>
                  <a:pt x="1295053" y="781555"/>
                  <a:pt x="1295052" y="781555"/>
                </a:cubicBezTo>
                <a:moveTo>
                  <a:pt x="206985" y="86749"/>
                </a:moveTo>
                <a:cubicBezTo>
                  <a:pt x="203653" y="66606"/>
                  <a:pt x="205173" y="28932"/>
                  <a:pt x="206985" y="0"/>
                </a:cubicBezTo>
                <a:cubicBezTo>
                  <a:pt x="501837" y="11675"/>
                  <a:pt x="581535" y="-24433"/>
                  <a:pt x="829713" y="0"/>
                </a:cubicBezTo>
                <a:cubicBezTo>
                  <a:pt x="1077891" y="24433"/>
                  <a:pt x="1261296" y="-32284"/>
                  <a:pt x="1504336" y="0"/>
                </a:cubicBezTo>
                <a:cubicBezTo>
                  <a:pt x="1484976" y="146295"/>
                  <a:pt x="1503116" y="353097"/>
                  <a:pt x="1504336" y="687875"/>
                </a:cubicBezTo>
                <a:cubicBezTo>
                  <a:pt x="1448619" y="687874"/>
                  <a:pt x="1392903" y="691460"/>
                  <a:pt x="1392903" y="69146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673889069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r>
              <a:rPr lang="en-US" dirty="0"/>
              <a:t>🏁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B1819AF-0557-F510-B799-C74F1A4C6E09}"/>
              </a:ext>
            </a:extLst>
          </p:cNvPr>
          <p:cNvSpPr/>
          <p:nvPr/>
        </p:nvSpPr>
        <p:spPr>
          <a:xfrm>
            <a:off x="2304872" y="3394585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B976EFB-5F04-4F62-C260-0ED87A15C1E0}"/>
              </a:ext>
            </a:extLst>
          </p:cNvPr>
          <p:cNvSpPr/>
          <p:nvPr/>
        </p:nvSpPr>
        <p:spPr>
          <a:xfrm>
            <a:off x="4902848" y="3387210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51299" y="66835"/>
                  <a:pt x="149169" y="75554"/>
                  <a:pt x="191730" y="71284"/>
                </a:cubicBezTo>
                <a:cubicBezTo>
                  <a:pt x="189231" y="36106"/>
                  <a:pt x="194075" y="16220"/>
                  <a:pt x="191730" y="0"/>
                </a:cubicBezTo>
                <a:cubicBezTo>
                  <a:pt x="221366" y="32965"/>
                  <a:pt x="296799" y="93771"/>
                  <a:pt x="334297" y="142568"/>
                </a:cubicBezTo>
                <a:cubicBezTo>
                  <a:pt x="305962" y="171941"/>
                  <a:pt x="241404" y="242002"/>
                  <a:pt x="191730" y="285135"/>
                </a:cubicBezTo>
                <a:cubicBezTo>
                  <a:pt x="193139" y="270799"/>
                  <a:pt x="194711" y="248063"/>
                  <a:pt x="191730" y="213851"/>
                </a:cubicBezTo>
                <a:cubicBezTo>
                  <a:pt x="147139" y="213331"/>
                  <a:pt x="48601" y="213560"/>
                  <a:pt x="0" y="213851"/>
                </a:cubicBezTo>
                <a:cubicBezTo>
                  <a:pt x="7097" y="166750"/>
                  <a:pt x="-4814" y="121363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0627" y="75202"/>
                  <a:pt x="137131" y="63965"/>
                  <a:pt x="191730" y="71284"/>
                </a:cubicBezTo>
                <a:cubicBezTo>
                  <a:pt x="191574" y="35866"/>
                  <a:pt x="191894" y="31832"/>
                  <a:pt x="191730" y="0"/>
                </a:cubicBezTo>
                <a:cubicBezTo>
                  <a:pt x="235660" y="42523"/>
                  <a:pt x="280621" y="95925"/>
                  <a:pt x="334297" y="142568"/>
                </a:cubicBezTo>
                <a:cubicBezTo>
                  <a:pt x="258922" y="205434"/>
                  <a:pt x="228177" y="252799"/>
                  <a:pt x="191730" y="285135"/>
                </a:cubicBezTo>
                <a:cubicBezTo>
                  <a:pt x="191138" y="262352"/>
                  <a:pt x="191783" y="238340"/>
                  <a:pt x="191730" y="213851"/>
                </a:cubicBezTo>
                <a:cubicBezTo>
                  <a:pt x="150813" y="207090"/>
                  <a:pt x="42556" y="216414"/>
                  <a:pt x="0" y="213851"/>
                </a:cubicBezTo>
                <a:cubicBezTo>
                  <a:pt x="577" y="146012"/>
                  <a:pt x="6064" y="10788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43967444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3B8D908-9190-A318-24E4-F2FD38EAB7DE}"/>
              </a:ext>
            </a:extLst>
          </p:cNvPr>
          <p:cNvSpPr/>
          <p:nvPr/>
        </p:nvSpPr>
        <p:spPr>
          <a:xfrm>
            <a:off x="7205189" y="3374921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0975651-D88C-3F34-7D9E-49C3EB7ECB1A}"/>
              </a:ext>
            </a:extLst>
          </p:cNvPr>
          <p:cNvSpPr/>
          <p:nvPr/>
        </p:nvSpPr>
        <p:spPr>
          <a:xfrm>
            <a:off x="9728492" y="338229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45987" y="69003"/>
                  <a:pt x="98336" y="70640"/>
                  <a:pt x="191730" y="71284"/>
                </a:cubicBezTo>
                <a:cubicBezTo>
                  <a:pt x="188219" y="53943"/>
                  <a:pt x="188288" y="22037"/>
                  <a:pt x="191730" y="0"/>
                </a:cubicBezTo>
                <a:cubicBezTo>
                  <a:pt x="221883" y="36940"/>
                  <a:pt x="261921" y="77559"/>
                  <a:pt x="334297" y="142568"/>
                </a:cubicBezTo>
                <a:cubicBezTo>
                  <a:pt x="290640" y="185776"/>
                  <a:pt x="244401" y="235410"/>
                  <a:pt x="191730" y="285135"/>
                </a:cubicBezTo>
                <a:cubicBezTo>
                  <a:pt x="193248" y="259343"/>
                  <a:pt x="191368" y="230734"/>
                  <a:pt x="191730" y="213851"/>
                </a:cubicBezTo>
                <a:cubicBezTo>
                  <a:pt x="141486" y="208128"/>
                  <a:pt x="55972" y="217610"/>
                  <a:pt x="0" y="213851"/>
                </a:cubicBezTo>
                <a:cubicBezTo>
                  <a:pt x="1814" y="180928"/>
                  <a:pt x="-400" y="118631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45929" y="65831"/>
                  <a:pt x="132136" y="78115"/>
                  <a:pt x="191730" y="71284"/>
                </a:cubicBezTo>
                <a:cubicBezTo>
                  <a:pt x="192281" y="41090"/>
                  <a:pt x="195063" y="23743"/>
                  <a:pt x="191730" y="0"/>
                </a:cubicBezTo>
                <a:cubicBezTo>
                  <a:pt x="246421" y="55716"/>
                  <a:pt x="299099" y="117701"/>
                  <a:pt x="334297" y="142568"/>
                </a:cubicBezTo>
                <a:cubicBezTo>
                  <a:pt x="299768" y="173744"/>
                  <a:pt x="236621" y="242588"/>
                  <a:pt x="191730" y="285135"/>
                </a:cubicBezTo>
                <a:cubicBezTo>
                  <a:pt x="189904" y="260180"/>
                  <a:pt x="191659" y="248767"/>
                  <a:pt x="191730" y="213851"/>
                </a:cubicBezTo>
                <a:cubicBezTo>
                  <a:pt x="148800" y="221935"/>
                  <a:pt x="56308" y="208336"/>
                  <a:pt x="0" y="213851"/>
                </a:cubicBezTo>
                <a:cubicBezTo>
                  <a:pt x="-4752" y="182225"/>
                  <a:pt x="-6897" y="12795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4395244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14BEF803-E4AF-F59F-3557-CE6026CE0C76}"/>
              </a:ext>
            </a:extLst>
          </p:cNvPr>
          <p:cNvSpPr/>
          <p:nvPr/>
        </p:nvSpPr>
        <p:spPr>
          <a:xfrm>
            <a:off x="2609741" y="4055806"/>
            <a:ext cx="2307785" cy="1396181"/>
          </a:xfrm>
          <a:prstGeom prst="up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 Index Database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8FBDBB25-B8FA-B0EE-96F1-E6DD41BC3397}"/>
              </a:ext>
            </a:extLst>
          </p:cNvPr>
          <p:cNvSpPr/>
          <p:nvPr/>
        </p:nvSpPr>
        <p:spPr>
          <a:xfrm>
            <a:off x="1438305" y="1553497"/>
            <a:ext cx="2556387" cy="904568"/>
          </a:xfrm>
          <a:prstGeom prst="borderCallout2">
            <a:avLst>
              <a:gd name="adj1" fmla="val 19837"/>
              <a:gd name="adj2" fmla="val -256"/>
              <a:gd name="adj3" fmla="val 18750"/>
              <a:gd name="adj4" fmla="val -16667"/>
              <a:gd name="adj5" fmla="val 189674"/>
              <a:gd name="adj6" fmla="val -29744"/>
            </a:avLst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 Input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Higher Recall</a:t>
            </a:r>
            <a:endParaRPr lang="en-US" dirty="0"/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EE2915B9-EB98-B6CF-8D22-33F5526EB2E0}"/>
              </a:ext>
            </a:extLst>
          </p:cNvPr>
          <p:cNvSpPr/>
          <p:nvPr/>
        </p:nvSpPr>
        <p:spPr>
          <a:xfrm>
            <a:off x="8784595" y="1390976"/>
            <a:ext cx="2556387" cy="904568"/>
          </a:xfrm>
          <a:prstGeom prst="borderCallout2">
            <a:avLst>
              <a:gd name="adj1" fmla="val 19837"/>
              <a:gd name="adj2" fmla="val -256"/>
              <a:gd name="adj3" fmla="val 18750"/>
              <a:gd name="adj4" fmla="val -16667"/>
              <a:gd name="adj5" fmla="val 189674"/>
              <a:gd name="adj6" fmla="val -29744"/>
            </a:avLst>
          </a:prstGeom>
          <a:solidFill>
            <a:schemeClr val="accent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 Filter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Higher Precision</a:t>
            </a:r>
            <a:endParaRPr lang="en-US" dirty="0"/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F639BE26-BE25-5B2E-B9FF-4D2477516CAA}"/>
              </a:ext>
            </a:extLst>
          </p:cNvPr>
          <p:cNvSpPr/>
          <p:nvPr/>
        </p:nvSpPr>
        <p:spPr>
          <a:xfrm>
            <a:off x="5132439" y="1307690"/>
            <a:ext cx="2212258" cy="1150375"/>
          </a:xfrm>
          <a:prstGeom prst="borderCallout1">
            <a:avLst>
              <a:gd name="adj1" fmla="val 49519"/>
              <a:gd name="adj2" fmla="val 111"/>
              <a:gd name="adj3" fmla="val 163782"/>
              <a:gd name="adj4" fmla="val -32555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changing the Lookup (this time…)</a:t>
            </a:r>
          </a:p>
        </p:txBody>
      </p:sp>
    </p:spTree>
    <p:extLst>
      <p:ext uri="{BB962C8B-B14F-4D97-AF65-F5344CB8AC3E}">
        <p14:creationId xmlns:p14="http://schemas.microsoft.com/office/powerpoint/2010/main" val="99457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4FA8-AF52-5CEA-768C-831BD9E0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Improve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8EF21-15C7-8D84-7BF8-87EE779D77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b="1" dirty="0"/>
              <a:t>Extract</a:t>
            </a:r>
            <a:r>
              <a:rPr lang="en-US" sz="2000" dirty="0"/>
              <a:t> content:</a:t>
            </a:r>
          </a:p>
          <a:p>
            <a:endParaRPr lang="en-US" sz="2000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6DE86BAF-70A4-9BAF-3C9B-58A45EBAFA33}"/>
              </a:ext>
            </a:extLst>
          </p:cNvPr>
          <p:cNvSpPr/>
          <p:nvPr/>
        </p:nvSpPr>
        <p:spPr>
          <a:xfrm>
            <a:off x="3421626" y="2389238"/>
            <a:ext cx="3677265" cy="1848466"/>
          </a:xfrm>
          <a:prstGeom prst="wedgeEllipseCallout">
            <a:avLst>
              <a:gd name="adj1" fmla="val -37143"/>
              <a:gd name="adj2" fmla="val 6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was the revenue of that GPU producing company in the final quarter of 2024?</a:t>
            </a:r>
          </a:p>
        </p:txBody>
      </p:sp>
    </p:spTree>
    <p:extLst>
      <p:ext uri="{BB962C8B-B14F-4D97-AF65-F5344CB8AC3E}">
        <p14:creationId xmlns:p14="http://schemas.microsoft.com/office/powerpoint/2010/main" val="320062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CB77-2FAE-CCCD-2D89-3F9CD99D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5A50-5626-71FE-A1C0-6F66284A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Improve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47AF-C340-0BB4-2A3A-5F8DCC614F3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b="1" dirty="0"/>
              <a:t>Extract</a:t>
            </a:r>
            <a:r>
              <a:rPr lang="en-US" sz="2000" dirty="0"/>
              <a:t> content:</a:t>
            </a:r>
          </a:p>
          <a:p>
            <a:endParaRPr lang="en-US" sz="2000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B483C4ED-0A74-6DD6-7414-FC25C9EA8685}"/>
              </a:ext>
            </a:extLst>
          </p:cNvPr>
          <p:cNvSpPr/>
          <p:nvPr/>
        </p:nvSpPr>
        <p:spPr>
          <a:xfrm>
            <a:off x="3421626" y="2389238"/>
            <a:ext cx="3677265" cy="1848466"/>
          </a:xfrm>
          <a:prstGeom prst="wedgeEllipseCallout">
            <a:avLst>
              <a:gd name="adj1" fmla="val -37143"/>
              <a:gd name="adj2" fmla="val 6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was the </a:t>
            </a:r>
            <a:r>
              <a:rPr lang="en-US" b="1" dirty="0">
                <a:solidFill>
                  <a:schemeClr val="accent1"/>
                </a:solidFill>
              </a:rPr>
              <a:t>revenue</a:t>
            </a:r>
            <a:r>
              <a:rPr lang="en-US" dirty="0"/>
              <a:t> of that </a:t>
            </a:r>
            <a:r>
              <a:rPr lang="en-US" b="1" dirty="0">
                <a:solidFill>
                  <a:schemeClr val="accent1"/>
                </a:solidFill>
              </a:rPr>
              <a:t>GPU producing company </a:t>
            </a:r>
            <a:r>
              <a:rPr lang="en-US" dirty="0"/>
              <a:t>in the </a:t>
            </a:r>
            <a:r>
              <a:rPr lang="en-US" b="1" dirty="0">
                <a:solidFill>
                  <a:schemeClr val="accent1"/>
                </a:solidFill>
              </a:rPr>
              <a:t>final quarter of 2024</a:t>
            </a:r>
            <a:r>
              <a:rPr lang="en-US" dirty="0"/>
              <a:t>?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5EDFFDD-0CA1-1EEA-4FD6-FCC58BFF3C53}"/>
              </a:ext>
            </a:extLst>
          </p:cNvPr>
          <p:cNvSpPr/>
          <p:nvPr/>
        </p:nvSpPr>
        <p:spPr>
          <a:xfrm>
            <a:off x="6095519" y="3696930"/>
            <a:ext cx="4119715" cy="2475959"/>
          </a:xfrm>
          <a:prstGeom prst="wedgeEllipseCallout">
            <a:avLst>
              <a:gd name="adj1" fmla="val 62065"/>
              <a:gd name="adj2" fmla="val -1242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 content: [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	“…”,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	“…”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 ]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7" name="Graphic 6" descr="Robot with solid fill">
            <a:extLst>
              <a:ext uri="{FF2B5EF4-FFF2-40B4-BE49-F238E27FC236}">
                <a16:creationId xmlns:a16="http://schemas.microsoft.com/office/drawing/2014/main" id="{22E49A00-DD42-92E9-2EE0-B457E2FD0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1337" y="41188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3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B3317-B9C3-9AB1-E9B8-B43AC933E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B70738-8DD2-891A-66E2-9AC30EC2F4E5}"/>
              </a:ext>
            </a:extLst>
          </p:cNvPr>
          <p:cNvSpPr/>
          <p:nvPr/>
        </p:nvSpPr>
        <p:spPr>
          <a:xfrm>
            <a:off x="210600" y="2005781"/>
            <a:ext cx="2183487" cy="2027903"/>
          </a:xfrm>
          <a:custGeom>
            <a:avLst/>
            <a:gdLst>
              <a:gd name="connsiteX0" fmla="*/ 0 w 2183487"/>
              <a:gd name="connsiteY0" fmla="*/ 0 h 2027903"/>
              <a:gd name="connsiteX1" fmla="*/ 502202 w 2183487"/>
              <a:gd name="connsiteY1" fmla="*/ 0 h 2027903"/>
              <a:gd name="connsiteX2" fmla="*/ 982569 w 2183487"/>
              <a:gd name="connsiteY2" fmla="*/ 0 h 2027903"/>
              <a:gd name="connsiteX3" fmla="*/ 1506606 w 2183487"/>
              <a:gd name="connsiteY3" fmla="*/ 0 h 2027903"/>
              <a:gd name="connsiteX4" fmla="*/ 2183487 w 2183487"/>
              <a:gd name="connsiteY4" fmla="*/ 0 h 2027903"/>
              <a:gd name="connsiteX5" fmla="*/ 2183487 w 2183487"/>
              <a:gd name="connsiteY5" fmla="*/ 466418 h 2027903"/>
              <a:gd name="connsiteX6" fmla="*/ 2183487 w 2183487"/>
              <a:gd name="connsiteY6" fmla="*/ 953114 h 2027903"/>
              <a:gd name="connsiteX7" fmla="*/ 2183487 w 2183487"/>
              <a:gd name="connsiteY7" fmla="*/ 1500648 h 2027903"/>
              <a:gd name="connsiteX8" fmla="*/ 2183487 w 2183487"/>
              <a:gd name="connsiteY8" fmla="*/ 2027903 h 2027903"/>
              <a:gd name="connsiteX9" fmla="*/ 1637615 w 2183487"/>
              <a:gd name="connsiteY9" fmla="*/ 2027903 h 2027903"/>
              <a:gd name="connsiteX10" fmla="*/ 1048074 w 2183487"/>
              <a:gd name="connsiteY10" fmla="*/ 2027903 h 2027903"/>
              <a:gd name="connsiteX11" fmla="*/ 524037 w 2183487"/>
              <a:gd name="connsiteY11" fmla="*/ 2027903 h 2027903"/>
              <a:gd name="connsiteX12" fmla="*/ 0 w 2183487"/>
              <a:gd name="connsiteY12" fmla="*/ 2027903 h 2027903"/>
              <a:gd name="connsiteX13" fmla="*/ 0 w 2183487"/>
              <a:gd name="connsiteY13" fmla="*/ 1561485 h 2027903"/>
              <a:gd name="connsiteX14" fmla="*/ 0 w 2183487"/>
              <a:gd name="connsiteY14" fmla="*/ 1013952 h 2027903"/>
              <a:gd name="connsiteX15" fmla="*/ 0 w 2183487"/>
              <a:gd name="connsiteY15" fmla="*/ 486697 h 2027903"/>
              <a:gd name="connsiteX16" fmla="*/ 0 w 2183487"/>
              <a:gd name="connsiteY16" fmla="*/ 0 h 202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83487" h="2027903" extrusionOk="0">
                <a:moveTo>
                  <a:pt x="0" y="0"/>
                </a:moveTo>
                <a:cubicBezTo>
                  <a:pt x="156068" y="-26540"/>
                  <a:pt x="372831" y="43558"/>
                  <a:pt x="502202" y="0"/>
                </a:cubicBezTo>
                <a:cubicBezTo>
                  <a:pt x="631573" y="-43558"/>
                  <a:pt x="831962" y="32386"/>
                  <a:pt x="982569" y="0"/>
                </a:cubicBezTo>
                <a:cubicBezTo>
                  <a:pt x="1133176" y="-32386"/>
                  <a:pt x="1356437" y="58014"/>
                  <a:pt x="1506606" y="0"/>
                </a:cubicBezTo>
                <a:cubicBezTo>
                  <a:pt x="1656775" y="-58014"/>
                  <a:pt x="2031893" y="65216"/>
                  <a:pt x="2183487" y="0"/>
                </a:cubicBezTo>
                <a:cubicBezTo>
                  <a:pt x="2210568" y="185016"/>
                  <a:pt x="2171308" y="359203"/>
                  <a:pt x="2183487" y="466418"/>
                </a:cubicBezTo>
                <a:cubicBezTo>
                  <a:pt x="2195666" y="573633"/>
                  <a:pt x="2171902" y="778402"/>
                  <a:pt x="2183487" y="953114"/>
                </a:cubicBezTo>
                <a:cubicBezTo>
                  <a:pt x="2195072" y="1127826"/>
                  <a:pt x="2146694" y="1388666"/>
                  <a:pt x="2183487" y="1500648"/>
                </a:cubicBezTo>
                <a:cubicBezTo>
                  <a:pt x="2220280" y="1612630"/>
                  <a:pt x="2181270" y="1843729"/>
                  <a:pt x="2183487" y="2027903"/>
                </a:cubicBezTo>
                <a:cubicBezTo>
                  <a:pt x="1997536" y="2042350"/>
                  <a:pt x="1835681" y="1975510"/>
                  <a:pt x="1637615" y="2027903"/>
                </a:cubicBezTo>
                <a:cubicBezTo>
                  <a:pt x="1439549" y="2080296"/>
                  <a:pt x="1216677" y="1999214"/>
                  <a:pt x="1048074" y="2027903"/>
                </a:cubicBezTo>
                <a:cubicBezTo>
                  <a:pt x="879471" y="2056592"/>
                  <a:pt x="658546" y="1997275"/>
                  <a:pt x="524037" y="2027903"/>
                </a:cubicBezTo>
                <a:cubicBezTo>
                  <a:pt x="389528" y="2058531"/>
                  <a:pt x="251731" y="1989559"/>
                  <a:pt x="0" y="2027903"/>
                </a:cubicBezTo>
                <a:cubicBezTo>
                  <a:pt x="-44698" y="1926643"/>
                  <a:pt x="40844" y="1660784"/>
                  <a:pt x="0" y="1561485"/>
                </a:cubicBezTo>
                <a:cubicBezTo>
                  <a:pt x="-40844" y="1462186"/>
                  <a:pt x="30232" y="1208742"/>
                  <a:pt x="0" y="1013952"/>
                </a:cubicBezTo>
                <a:cubicBezTo>
                  <a:pt x="-30232" y="819162"/>
                  <a:pt x="13234" y="702280"/>
                  <a:pt x="0" y="486697"/>
                </a:cubicBezTo>
                <a:cubicBezTo>
                  <a:pt x="-13234" y="271114"/>
                  <a:pt x="4799" y="16276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8376496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EA3D74-E8CC-56A0-4D30-62F5C4AA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F6EBA5-7CEE-2051-8716-EA74AC43EB9D}"/>
              </a:ext>
            </a:extLst>
          </p:cNvPr>
          <p:cNvSpPr/>
          <p:nvPr/>
        </p:nvSpPr>
        <p:spPr>
          <a:xfrm>
            <a:off x="367917" y="1258527"/>
            <a:ext cx="1749944" cy="491613"/>
          </a:xfrm>
          <a:custGeom>
            <a:avLst/>
            <a:gdLst>
              <a:gd name="connsiteX0" fmla="*/ 0 w 1749944"/>
              <a:gd name="connsiteY0" fmla="*/ 81937 h 491613"/>
              <a:gd name="connsiteX1" fmla="*/ 81937 w 1749944"/>
              <a:gd name="connsiteY1" fmla="*/ 0 h 491613"/>
              <a:gd name="connsiteX2" fmla="*/ 563045 w 1749944"/>
              <a:gd name="connsiteY2" fmla="*/ 0 h 491613"/>
              <a:gd name="connsiteX3" fmla="*/ 1123456 w 1749944"/>
              <a:gd name="connsiteY3" fmla="*/ 0 h 491613"/>
              <a:gd name="connsiteX4" fmla="*/ 1668007 w 1749944"/>
              <a:gd name="connsiteY4" fmla="*/ 0 h 491613"/>
              <a:gd name="connsiteX5" fmla="*/ 1749944 w 1749944"/>
              <a:gd name="connsiteY5" fmla="*/ 81937 h 491613"/>
              <a:gd name="connsiteX6" fmla="*/ 1749944 w 1749944"/>
              <a:gd name="connsiteY6" fmla="*/ 409676 h 491613"/>
              <a:gd name="connsiteX7" fmla="*/ 1668007 w 1749944"/>
              <a:gd name="connsiteY7" fmla="*/ 491613 h 491613"/>
              <a:gd name="connsiteX8" fmla="*/ 1107596 w 1749944"/>
              <a:gd name="connsiteY8" fmla="*/ 491613 h 491613"/>
              <a:gd name="connsiteX9" fmla="*/ 563045 w 1749944"/>
              <a:gd name="connsiteY9" fmla="*/ 491613 h 491613"/>
              <a:gd name="connsiteX10" fmla="*/ 81937 w 1749944"/>
              <a:gd name="connsiteY10" fmla="*/ 491613 h 491613"/>
              <a:gd name="connsiteX11" fmla="*/ 0 w 1749944"/>
              <a:gd name="connsiteY11" fmla="*/ 409676 h 491613"/>
              <a:gd name="connsiteX12" fmla="*/ 0 w 1749944"/>
              <a:gd name="connsiteY12" fmla="*/ 81937 h 49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9944" h="491613" fill="none" extrusionOk="0">
                <a:moveTo>
                  <a:pt x="0" y="81937"/>
                </a:moveTo>
                <a:cubicBezTo>
                  <a:pt x="-224" y="34838"/>
                  <a:pt x="36591" y="4571"/>
                  <a:pt x="81937" y="0"/>
                </a:cubicBezTo>
                <a:cubicBezTo>
                  <a:pt x="221158" y="-13767"/>
                  <a:pt x="366392" y="-9071"/>
                  <a:pt x="563045" y="0"/>
                </a:cubicBezTo>
                <a:cubicBezTo>
                  <a:pt x="759698" y="9071"/>
                  <a:pt x="926479" y="-6699"/>
                  <a:pt x="1123456" y="0"/>
                </a:cubicBezTo>
                <a:cubicBezTo>
                  <a:pt x="1320433" y="6699"/>
                  <a:pt x="1433529" y="182"/>
                  <a:pt x="1668007" y="0"/>
                </a:cubicBezTo>
                <a:cubicBezTo>
                  <a:pt x="1717800" y="-4184"/>
                  <a:pt x="1753880" y="31814"/>
                  <a:pt x="1749944" y="81937"/>
                </a:cubicBezTo>
                <a:cubicBezTo>
                  <a:pt x="1741310" y="155963"/>
                  <a:pt x="1761534" y="337596"/>
                  <a:pt x="1749944" y="409676"/>
                </a:cubicBezTo>
                <a:cubicBezTo>
                  <a:pt x="1749425" y="448074"/>
                  <a:pt x="1723558" y="493915"/>
                  <a:pt x="1668007" y="491613"/>
                </a:cubicBezTo>
                <a:cubicBezTo>
                  <a:pt x="1417067" y="498456"/>
                  <a:pt x="1292811" y="503791"/>
                  <a:pt x="1107596" y="491613"/>
                </a:cubicBezTo>
                <a:cubicBezTo>
                  <a:pt x="922381" y="479435"/>
                  <a:pt x="823932" y="490975"/>
                  <a:pt x="563045" y="491613"/>
                </a:cubicBezTo>
                <a:cubicBezTo>
                  <a:pt x="302158" y="492251"/>
                  <a:pt x="296118" y="498151"/>
                  <a:pt x="81937" y="491613"/>
                </a:cubicBezTo>
                <a:cubicBezTo>
                  <a:pt x="35516" y="485627"/>
                  <a:pt x="-8690" y="459952"/>
                  <a:pt x="0" y="409676"/>
                </a:cubicBezTo>
                <a:cubicBezTo>
                  <a:pt x="7121" y="314150"/>
                  <a:pt x="10311" y="147829"/>
                  <a:pt x="0" y="81937"/>
                </a:cubicBezTo>
                <a:close/>
              </a:path>
              <a:path w="1749944" h="491613" stroke="0" extrusionOk="0">
                <a:moveTo>
                  <a:pt x="0" y="81937"/>
                </a:moveTo>
                <a:cubicBezTo>
                  <a:pt x="590" y="35502"/>
                  <a:pt x="36848" y="8994"/>
                  <a:pt x="81937" y="0"/>
                </a:cubicBezTo>
                <a:cubicBezTo>
                  <a:pt x="283080" y="24208"/>
                  <a:pt x="504575" y="24115"/>
                  <a:pt x="642348" y="0"/>
                </a:cubicBezTo>
                <a:cubicBezTo>
                  <a:pt x="780121" y="-24115"/>
                  <a:pt x="911521" y="-26418"/>
                  <a:pt x="1171038" y="0"/>
                </a:cubicBezTo>
                <a:cubicBezTo>
                  <a:pt x="1430555" y="26418"/>
                  <a:pt x="1451289" y="-473"/>
                  <a:pt x="1668007" y="0"/>
                </a:cubicBezTo>
                <a:cubicBezTo>
                  <a:pt x="1710773" y="-9089"/>
                  <a:pt x="1760268" y="33132"/>
                  <a:pt x="1749944" y="81937"/>
                </a:cubicBezTo>
                <a:cubicBezTo>
                  <a:pt x="1747852" y="165508"/>
                  <a:pt x="1756712" y="270727"/>
                  <a:pt x="1749944" y="409676"/>
                </a:cubicBezTo>
                <a:cubicBezTo>
                  <a:pt x="1750108" y="452691"/>
                  <a:pt x="1712246" y="492026"/>
                  <a:pt x="1668007" y="491613"/>
                </a:cubicBezTo>
                <a:cubicBezTo>
                  <a:pt x="1472206" y="509607"/>
                  <a:pt x="1318693" y="468417"/>
                  <a:pt x="1186899" y="491613"/>
                </a:cubicBezTo>
                <a:cubicBezTo>
                  <a:pt x="1055105" y="514809"/>
                  <a:pt x="866089" y="483899"/>
                  <a:pt x="689930" y="491613"/>
                </a:cubicBezTo>
                <a:cubicBezTo>
                  <a:pt x="513771" y="499327"/>
                  <a:pt x="241578" y="477703"/>
                  <a:pt x="81937" y="491613"/>
                </a:cubicBezTo>
                <a:cubicBezTo>
                  <a:pt x="36354" y="482239"/>
                  <a:pt x="6819" y="450335"/>
                  <a:pt x="0" y="409676"/>
                </a:cubicBezTo>
                <a:cubicBezTo>
                  <a:pt x="-852" y="308986"/>
                  <a:pt x="13691" y="237947"/>
                  <a:pt x="0" y="81937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🗨️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C5F321-E492-5B78-AF85-30626E764BB7}"/>
              </a:ext>
            </a:extLst>
          </p:cNvPr>
          <p:cNvSpPr/>
          <p:nvPr/>
        </p:nvSpPr>
        <p:spPr>
          <a:xfrm>
            <a:off x="2716499" y="3146320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🔎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1DF3D48B-170A-64F2-F47B-47A7F8CAC827}"/>
              </a:ext>
            </a:extLst>
          </p:cNvPr>
          <p:cNvSpPr/>
          <p:nvPr/>
        </p:nvSpPr>
        <p:spPr>
          <a:xfrm>
            <a:off x="5395650" y="3001297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📚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C16E93-57BD-4332-B75D-2986F6EDEE09}"/>
              </a:ext>
            </a:extLst>
          </p:cNvPr>
          <p:cNvSpPr/>
          <p:nvPr/>
        </p:nvSpPr>
        <p:spPr>
          <a:xfrm>
            <a:off x="7567251" y="3134032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45870" y="218600"/>
                  <a:pt x="429468" y="-32363"/>
                  <a:pt x="1047136" y="0"/>
                </a:cubicBezTo>
                <a:cubicBezTo>
                  <a:pt x="1622397" y="4307"/>
                  <a:pt x="2085004" y="157886"/>
                  <a:pt x="2094272" y="383458"/>
                </a:cubicBezTo>
                <a:cubicBezTo>
                  <a:pt x="2059344" y="617281"/>
                  <a:pt x="1578823" y="657948"/>
                  <a:pt x="1047136" y="766916"/>
                </a:cubicBezTo>
                <a:cubicBezTo>
                  <a:pt x="469077" y="785208"/>
                  <a:pt x="-1549" y="590449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-22117" y="115932"/>
                  <a:pt x="571046" y="-3560"/>
                  <a:pt x="1047136" y="0"/>
                </a:cubicBezTo>
                <a:cubicBezTo>
                  <a:pt x="1621010" y="-15065"/>
                  <a:pt x="2097243" y="175527"/>
                  <a:pt x="2094272" y="383458"/>
                </a:cubicBezTo>
                <a:cubicBezTo>
                  <a:pt x="2092936" y="566493"/>
                  <a:pt x="1639719" y="713866"/>
                  <a:pt x="1047136" y="766916"/>
                </a:cubicBezTo>
                <a:cubicBezTo>
                  <a:pt x="420613" y="752643"/>
                  <a:pt x="8672" y="600040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53838056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✂️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584978D2-1923-1B80-C5EF-DFBF23188B39}"/>
              </a:ext>
            </a:extLst>
          </p:cNvPr>
          <p:cNvSpPr/>
          <p:nvPr/>
        </p:nvSpPr>
        <p:spPr>
          <a:xfrm>
            <a:off x="10152004" y="3001297"/>
            <a:ext cx="1504336" cy="1032387"/>
          </a:xfrm>
          <a:custGeom>
            <a:avLst/>
            <a:gdLst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175649 h 1032387"/>
              <a:gd name="connsiteX3" fmla="*/ 634575 w 1504336"/>
              <a:gd name="connsiteY3" fmla="*/ 175649 h 1032387"/>
              <a:gd name="connsiteX4" fmla="*/ 0 w 1504336"/>
              <a:gd name="connsiteY4" fmla="*/ 175649 h 1032387"/>
              <a:gd name="connsiteX5" fmla="*/ 0 w 1504336"/>
              <a:gd name="connsiteY5" fmla="*/ 600822 h 1032387"/>
              <a:gd name="connsiteX6" fmla="*/ 0 w 1504336"/>
              <a:gd name="connsiteY6" fmla="*/ 993290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62662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1295052 w 1504336"/>
              <a:gd name="connsiteY13" fmla="*/ 175649 h 1032387"/>
              <a:gd name="connsiteX14" fmla="*/ 688990 w 1504336"/>
              <a:gd name="connsiteY14" fmla="*/ 175649 h 1032387"/>
              <a:gd name="connsiteX15" fmla="*/ 106696 w 1504336"/>
              <a:gd name="connsiteY15" fmla="*/ 175649 h 1032387"/>
              <a:gd name="connsiteX16" fmla="*/ 206985 w 1504336"/>
              <a:gd name="connsiteY16" fmla="*/ 86749 h 1032387"/>
              <a:gd name="connsiteX17" fmla="*/ 206985 w 1504336"/>
              <a:gd name="connsiteY17" fmla="*/ 0 h 1032387"/>
              <a:gd name="connsiteX18" fmla="*/ 842687 w 1504336"/>
              <a:gd name="connsiteY18" fmla="*/ 0 h 1032387"/>
              <a:gd name="connsiteX19" fmla="*/ 1504336 w 1504336"/>
              <a:gd name="connsiteY19" fmla="*/ 0 h 1032387"/>
              <a:gd name="connsiteX20" fmla="*/ 1504336 w 1504336"/>
              <a:gd name="connsiteY20" fmla="*/ 687875 h 1032387"/>
              <a:gd name="connsiteX21" fmla="*/ 1392903 w 1504336"/>
              <a:gd name="connsiteY21" fmla="*/ 691460 h 1032387"/>
              <a:gd name="connsiteX22" fmla="*/ 1392903 w 1504336"/>
              <a:gd name="connsiteY22" fmla="*/ 86749 h 1032387"/>
              <a:gd name="connsiteX23" fmla="*/ 811803 w 1504336"/>
              <a:gd name="connsiteY23" fmla="*/ 86749 h 1032387"/>
              <a:gd name="connsiteX24" fmla="*/ 206985 w 1504336"/>
              <a:gd name="connsiteY24" fmla="*/ 86749 h 1032387"/>
              <a:gd name="connsiteX0" fmla="*/ 0 w 1504336"/>
              <a:gd name="connsiteY0" fmla="*/ 175649 h 1032387"/>
              <a:gd name="connsiteX1" fmla="*/ 660477 w 1504336"/>
              <a:gd name="connsiteY1" fmla="*/ 175649 h 1032387"/>
              <a:gd name="connsiteX2" fmla="*/ 1295052 w 1504336"/>
              <a:gd name="connsiteY2" fmla="*/ 175649 h 1032387"/>
              <a:gd name="connsiteX3" fmla="*/ 1295052 w 1504336"/>
              <a:gd name="connsiteY3" fmla="*/ 861374 h 1032387"/>
              <a:gd name="connsiteX4" fmla="*/ 0 w 1504336"/>
              <a:gd name="connsiteY4" fmla="*/ 993290 h 1032387"/>
              <a:gd name="connsiteX5" fmla="*/ 0 w 1504336"/>
              <a:gd name="connsiteY5" fmla="*/ 600822 h 1032387"/>
              <a:gd name="connsiteX6" fmla="*/ 0 w 1504336"/>
              <a:gd name="connsiteY6" fmla="*/ 175649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11213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206985 w 1504336"/>
              <a:gd name="connsiteY13" fmla="*/ 86749 h 1032387"/>
              <a:gd name="connsiteX14" fmla="*/ 206985 w 1504336"/>
              <a:gd name="connsiteY14" fmla="*/ 0 h 1032387"/>
              <a:gd name="connsiteX15" fmla="*/ 881608 w 1504336"/>
              <a:gd name="connsiteY15" fmla="*/ 0 h 1032387"/>
              <a:gd name="connsiteX16" fmla="*/ 1504336 w 1504336"/>
              <a:gd name="connsiteY16" fmla="*/ 0 h 1032387"/>
              <a:gd name="connsiteX17" fmla="*/ 1504336 w 1504336"/>
              <a:gd name="connsiteY17" fmla="*/ 687875 h 1032387"/>
              <a:gd name="connsiteX18" fmla="*/ 1392903 w 1504336"/>
              <a:gd name="connsiteY18" fmla="*/ 691460 h 1032387"/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781555 h 1032387"/>
              <a:gd name="connsiteX3" fmla="*/ 1392903 w 1504336"/>
              <a:gd name="connsiteY3" fmla="*/ 776775 h 1032387"/>
              <a:gd name="connsiteX4" fmla="*/ 1392903 w 1504336"/>
              <a:gd name="connsiteY4" fmla="*/ 691460 h 1032387"/>
              <a:gd name="connsiteX5" fmla="*/ 1504336 w 1504336"/>
              <a:gd name="connsiteY5" fmla="*/ 687875 h 1032387"/>
              <a:gd name="connsiteX6" fmla="*/ 1504336 w 1504336"/>
              <a:gd name="connsiteY6" fmla="*/ 0 h 1032387"/>
              <a:gd name="connsiteX7" fmla="*/ 829713 w 1504336"/>
              <a:gd name="connsiteY7" fmla="*/ 0 h 1032387"/>
              <a:gd name="connsiteX8" fmla="*/ 206985 w 1504336"/>
              <a:gd name="connsiteY8" fmla="*/ 0 h 1032387"/>
              <a:gd name="connsiteX9" fmla="*/ 206985 w 1504336"/>
              <a:gd name="connsiteY9" fmla="*/ 86749 h 1032387"/>
              <a:gd name="connsiteX10" fmla="*/ 106696 w 1504336"/>
              <a:gd name="connsiteY10" fmla="*/ 86749 h 1032387"/>
              <a:gd name="connsiteX11" fmla="*/ 106696 w 1504336"/>
              <a:gd name="connsiteY11" fmla="*/ 175649 h 1032387"/>
              <a:gd name="connsiteX12" fmla="*/ 0 w 1504336"/>
              <a:gd name="connsiteY12" fmla="*/ 175649 h 1032387"/>
              <a:gd name="connsiteX13" fmla="*/ 0 w 1504336"/>
              <a:gd name="connsiteY13" fmla="*/ 584470 h 1032387"/>
              <a:gd name="connsiteX14" fmla="*/ 0 w 1504336"/>
              <a:gd name="connsiteY14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04336" h="1032387" stroke="0" extrusionOk="0">
                <a:moveTo>
                  <a:pt x="0" y="993290"/>
                </a:moveTo>
                <a:cubicBezTo>
                  <a:pt x="619504" y="1179159"/>
                  <a:pt x="672016" y="834209"/>
                  <a:pt x="1295052" y="861374"/>
                </a:cubicBezTo>
                <a:cubicBezTo>
                  <a:pt x="1261385" y="618428"/>
                  <a:pt x="1305461" y="464055"/>
                  <a:pt x="1295052" y="175649"/>
                </a:cubicBezTo>
                <a:cubicBezTo>
                  <a:pt x="1075320" y="194547"/>
                  <a:pt x="881324" y="201700"/>
                  <a:pt x="634575" y="175649"/>
                </a:cubicBezTo>
                <a:cubicBezTo>
                  <a:pt x="387826" y="149598"/>
                  <a:pt x="146581" y="204986"/>
                  <a:pt x="0" y="175649"/>
                </a:cubicBezTo>
                <a:cubicBezTo>
                  <a:pt x="1601" y="296358"/>
                  <a:pt x="8852" y="511326"/>
                  <a:pt x="0" y="600822"/>
                </a:cubicBezTo>
                <a:cubicBezTo>
                  <a:pt x="-8852" y="690318"/>
                  <a:pt x="-19512" y="869150"/>
                  <a:pt x="0" y="993290"/>
                </a:cubicBezTo>
                <a:close/>
                <a:moveTo>
                  <a:pt x="106696" y="175649"/>
                </a:moveTo>
                <a:cubicBezTo>
                  <a:pt x="108720" y="153847"/>
                  <a:pt x="106773" y="122522"/>
                  <a:pt x="106696" y="86749"/>
                </a:cubicBezTo>
                <a:cubicBezTo>
                  <a:pt x="324437" y="96154"/>
                  <a:pt x="452847" y="114839"/>
                  <a:pt x="762662" y="86749"/>
                </a:cubicBezTo>
                <a:cubicBezTo>
                  <a:pt x="1072477" y="58659"/>
                  <a:pt x="1117665" y="115958"/>
                  <a:pt x="1392903" y="86749"/>
                </a:cubicBezTo>
                <a:cubicBezTo>
                  <a:pt x="1420010" y="340190"/>
                  <a:pt x="1422167" y="481052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cubicBezTo>
                  <a:pt x="1298731" y="580670"/>
                  <a:pt x="1320311" y="389265"/>
                  <a:pt x="1295052" y="175649"/>
                </a:cubicBezTo>
                <a:cubicBezTo>
                  <a:pt x="1147906" y="203479"/>
                  <a:pt x="827076" y="175600"/>
                  <a:pt x="688990" y="175649"/>
                </a:cubicBezTo>
                <a:cubicBezTo>
                  <a:pt x="550904" y="175698"/>
                  <a:pt x="328499" y="176080"/>
                  <a:pt x="106696" y="175649"/>
                </a:cubicBezTo>
                <a:close/>
                <a:moveTo>
                  <a:pt x="206985" y="86749"/>
                </a:moveTo>
                <a:cubicBezTo>
                  <a:pt x="204893" y="46238"/>
                  <a:pt x="206846" y="21644"/>
                  <a:pt x="206985" y="0"/>
                </a:cubicBezTo>
                <a:cubicBezTo>
                  <a:pt x="414706" y="9967"/>
                  <a:pt x="643534" y="-15804"/>
                  <a:pt x="842687" y="0"/>
                </a:cubicBezTo>
                <a:cubicBezTo>
                  <a:pt x="1041840" y="15804"/>
                  <a:pt x="1271703" y="30517"/>
                  <a:pt x="1504336" y="0"/>
                </a:cubicBezTo>
                <a:cubicBezTo>
                  <a:pt x="1522844" y="213370"/>
                  <a:pt x="1501987" y="445378"/>
                  <a:pt x="1504336" y="687875"/>
                </a:cubicBezTo>
                <a:cubicBezTo>
                  <a:pt x="1448619" y="687875"/>
                  <a:pt x="1392902" y="691460"/>
                  <a:pt x="1392903" y="691460"/>
                </a:cubicBezTo>
                <a:cubicBezTo>
                  <a:pt x="1416511" y="504627"/>
                  <a:pt x="1362729" y="288021"/>
                  <a:pt x="1392903" y="86749"/>
                </a:cubicBezTo>
                <a:cubicBezTo>
                  <a:pt x="1180022" y="92755"/>
                  <a:pt x="998753" y="97500"/>
                  <a:pt x="811803" y="86749"/>
                </a:cubicBezTo>
                <a:cubicBezTo>
                  <a:pt x="624853" y="75998"/>
                  <a:pt x="379529" y="115192"/>
                  <a:pt x="206985" y="86749"/>
                </a:cubicBezTo>
                <a:close/>
              </a:path>
              <a:path w="1504336" h="1032387" fill="none" extrusionOk="0">
                <a:moveTo>
                  <a:pt x="0" y="175649"/>
                </a:moveTo>
                <a:cubicBezTo>
                  <a:pt x="220363" y="168449"/>
                  <a:pt x="478707" y="193151"/>
                  <a:pt x="660477" y="175649"/>
                </a:cubicBezTo>
                <a:cubicBezTo>
                  <a:pt x="842247" y="158147"/>
                  <a:pt x="1139462" y="161376"/>
                  <a:pt x="1295052" y="175649"/>
                </a:cubicBezTo>
                <a:cubicBezTo>
                  <a:pt x="1267420" y="341923"/>
                  <a:pt x="1298943" y="554862"/>
                  <a:pt x="1295052" y="861374"/>
                </a:cubicBezTo>
                <a:cubicBezTo>
                  <a:pt x="620625" y="882379"/>
                  <a:pt x="646958" y="1172402"/>
                  <a:pt x="0" y="993290"/>
                </a:cubicBezTo>
                <a:cubicBezTo>
                  <a:pt x="-13539" y="847937"/>
                  <a:pt x="147" y="760587"/>
                  <a:pt x="0" y="600822"/>
                </a:cubicBezTo>
                <a:cubicBezTo>
                  <a:pt x="-147" y="441057"/>
                  <a:pt x="2028" y="287995"/>
                  <a:pt x="0" y="175649"/>
                </a:cubicBezTo>
                <a:close/>
                <a:moveTo>
                  <a:pt x="106696" y="175649"/>
                </a:moveTo>
                <a:cubicBezTo>
                  <a:pt x="104235" y="147516"/>
                  <a:pt x="108368" y="131076"/>
                  <a:pt x="106696" y="86749"/>
                </a:cubicBezTo>
                <a:cubicBezTo>
                  <a:pt x="291507" y="91808"/>
                  <a:pt x="581143" y="106471"/>
                  <a:pt x="711213" y="86749"/>
                </a:cubicBezTo>
                <a:cubicBezTo>
                  <a:pt x="841283" y="67027"/>
                  <a:pt x="1207737" y="94219"/>
                  <a:pt x="1392903" y="86749"/>
                </a:cubicBezTo>
                <a:cubicBezTo>
                  <a:pt x="1401410" y="420843"/>
                  <a:pt x="1359453" y="487787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moveTo>
                  <a:pt x="206985" y="86749"/>
                </a:moveTo>
                <a:cubicBezTo>
                  <a:pt x="204537" y="53026"/>
                  <a:pt x="203965" y="34834"/>
                  <a:pt x="206985" y="0"/>
                </a:cubicBezTo>
                <a:cubicBezTo>
                  <a:pt x="536919" y="15317"/>
                  <a:pt x="582427" y="-23100"/>
                  <a:pt x="881608" y="0"/>
                </a:cubicBezTo>
                <a:cubicBezTo>
                  <a:pt x="1180789" y="23100"/>
                  <a:pt x="1340143" y="-29254"/>
                  <a:pt x="1504336" y="0"/>
                </a:cubicBezTo>
                <a:cubicBezTo>
                  <a:pt x="1516497" y="144478"/>
                  <a:pt x="1499389" y="457524"/>
                  <a:pt x="1504336" y="687875"/>
                </a:cubicBezTo>
                <a:cubicBezTo>
                  <a:pt x="1448618" y="687875"/>
                  <a:pt x="1392903" y="691460"/>
                  <a:pt x="1392903" y="691460"/>
                </a:cubicBezTo>
              </a:path>
              <a:path w="1504336" h="1032387" fill="none" stroke="0" extrusionOk="0">
                <a:moveTo>
                  <a:pt x="0" y="993290"/>
                </a:moveTo>
                <a:cubicBezTo>
                  <a:pt x="654116" y="1116109"/>
                  <a:pt x="705038" y="865654"/>
                  <a:pt x="1295052" y="861374"/>
                </a:cubicBezTo>
                <a:cubicBezTo>
                  <a:pt x="1294784" y="835961"/>
                  <a:pt x="1298027" y="808993"/>
                  <a:pt x="1295052" y="781555"/>
                </a:cubicBezTo>
                <a:cubicBezTo>
                  <a:pt x="1286653" y="786913"/>
                  <a:pt x="1343692" y="782572"/>
                  <a:pt x="1392903" y="776775"/>
                </a:cubicBezTo>
                <a:cubicBezTo>
                  <a:pt x="1391441" y="758953"/>
                  <a:pt x="1394285" y="715935"/>
                  <a:pt x="1392903" y="691460"/>
                </a:cubicBezTo>
                <a:cubicBezTo>
                  <a:pt x="1385934" y="683766"/>
                  <a:pt x="1447183" y="686234"/>
                  <a:pt x="1504336" y="687875"/>
                </a:cubicBezTo>
                <a:cubicBezTo>
                  <a:pt x="1502619" y="417109"/>
                  <a:pt x="1532035" y="294273"/>
                  <a:pt x="1504336" y="0"/>
                </a:cubicBezTo>
                <a:cubicBezTo>
                  <a:pt x="1188383" y="-4897"/>
                  <a:pt x="1133500" y="-5078"/>
                  <a:pt x="829713" y="0"/>
                </a:cubicBezTo>
                <a:cubicBezTo>
                  <a:pt x="525926" y="5078"/>
                  <a:pt x="393816" y="24700"/>
                  <a:pt x="206985" y="0"/>
                </a:cubicBezTo>
                <a:cubicBezTo>
                  <a:pt x="204424" y="18138"/>
                  <a:pt x="209932" y="63978"/>
                  <a:pt x="206985" y="86749"/>
                </a:cubicBezTo>
                <a:cubicBezTo>
                  <a:pt x="174575" y="84858"/>
                  <a:pt x="151938" y="87188"/>
                  <a:pt x="106696" y="86749"/>
                </a:cubicBezTo>
                <a:cubicBezTo>
                  <a:pt x="105749" y="128963"/>
                  <a:pt x="110543" y="139499"/>
                  <a:pt x="106696" y="175649"/>
                </a:cubicBezTo>
                <a:cubicBezTo>
                  <a:pt x="83099" y="180087"/>
                  <a:pt x="52354" y="172498"/>
                  <a:pt x="0" y="175649"/>
                </a:cubicBezTo>
                <a:cubicBezTo>
                  <a:pt x="12302" y="318223"/>
                  <a:pt x="5343" y="493940"/>
                  <a:pt x="0" y="584470"/>
                </a:cubicBezTo>
                <a:cubicBezTo>
                  <a:pt x="-5343" y="675000"/>
                  <a:pt x="-5861" y="839018"/>
                  <a:pt x="0" y="993290"/>
                </a:cubicBezTo>
                <a:close/>
              </a:path>
              <a:path w="1504336" h="1032387" fill="none" stroke="0" extrusionOk="0">
                <a:moveTo>
                  <a:pt x="0" y="175649"/>
                </a:moveTo>
                <a:cubicBezTo>
                  <a:pt x="315456" y="158158"/>
                  <a:pt x="474066" y="155266"/>
                  <a:pt x="634575" y="175649"/>
                </a:cubicBezTo>
                <a:cubicBezTo>
                  <a:pt x="795084" y="196032"/>
                  <a:pt x="1119974" y="168321"/>
                  <a:pt x="1295052" y="175649"/>
                </a:cubicBezTo>
                <a:cubicBezTo>
                  <a:pt x="1263491" y="383788"/>
                  <a:pt x="1270596" y="623594"/>
                  <a:pt x="1295052" y="861374"/>
                </a:cubicBezTo>
                <a:cubicBezTo>
                  <a:pt x="642953" y="904427"/>
                  <a:pt x="667988" y="1133157"/>
                  <a:pt x="0" y="993290"/>
                </a:cubicBezTo>
                <a:cubicBezTo>
                  <a:pt x="-13384" y="801944"/>
                  <a:pt x="10047" y="675019"/>
                  <a:pt x="0" y="576293"/>
                </a:cubicBezTo>
                <a:cubicBezTo>
                  <a:pt x="-10047" y="477567"/>
                  <a:pt x="7344" y="282274"/>
                  <a:pt x="0" y="175649"/>
                </a:cubicBezTo>
                <a:close/>
                <a:moveTo>
                  <a:pt x="106696" y="175649"/>
                </a:moveTo>
                <a:cubicBezTo>
                  <a:pt x="104777" y="135828"/>
                  <a:pt x="109669" y="126115"/>
                  <a:pt x="106696" y="86749"/>
                </a:cubicBezTo>
                <a:cubicBezTo>
                  <a:pt x="345477" y="79309"/>
                  <a:pt x="548769" y="55967"/>
                  <a:pt x="762662" y="86749"/>
                </a:cubicBezTo>
                <a:cubicBezTo>
                  <a:pt x="976555" y="117531"/>
                  <a:pt x="1123891" y="110776"/>
                  <a:pt x="1392903" y="86749"/>
                </a:cubicBezTo>
                <a:cubicBezTo>
                  <a:pt x="1407824" y="381076"/>
                  <a:pt x="1424607" y="550317"/>
                  <a:pt x="1392903" y="776775"/>
                </a:cubicBezTo>
                <a:cubicBezTo>
                  <a:pt x="1344011" y="776775"/>
                  <a:pt x="1295053" y="781555"/>
                  <a:pt x="1295052" y="781555"/>
                </a:cubicBezTo>
                <a:moveTo>
                  <a:pt x="206985" y="86749"/>
                </a:moveTo>
                <a:cubicBezTo>
                  <a:pt x="203653" y="66606"/>
                  <a:pt x="205173" y="28932"/>
                  <a:pt x="206985" y="0"/>
                </a:cubicBezTo>
                <a:cubicBezTo>
                  <a:pt x="501837" y="11675"/>
                  <a:pt x="581535" y="-24433"/>
                  <a:pt x="829713" y="0"/>
                </a:cubicBezTo>
                <a:cubicBezTo>
                  <a:pt x="1077891" y="24433"/>
                  <a:pt x="1261296" y="-32284"/>
                  <a:pt x="1504336" y="0"/>
                </a:cubicBezTo>
                <a:cubicBezTo>
                  <a:pt x="1484976" y="146295"/>
                  <a:pt x="1503116" y="353097"/>
                  <a:pt x="1504336" y="687875"/>
                </a:cubicBezTo>
                <a:cubicBezTo>
                  <a:pt x="1448619" y="687874"/>
                  <a:pt x="1392903" y="691460"/>
                  <a:pt x="1392903" y="69146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673889069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r>
              <a:rPr lang="en-US" dirty="0"/>
              <a:t>🏁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78C071-9D5B-48AE-48EF-E58935537216}"/>
              </a:ext>
            </a:extLst>
          </p:cNvPr>
          <p:cNvSpPr/>
          <p:nvPr/>
        </p:nvSpPr>
        <p:spPr>
          <a:xfrm>
            <a:off x="2304872" y="3394585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BF1723-32D4-8E51-054C-5E2693FFC867}"/>
              </a:ext>
            </a:extLst>
          </p:cNvPr>
          <p:cNvSpPr/>
          <p:nvPr/>
        </p:nvSpPr>
        <p:spPr>
          <a:xfrm>
            <a:off x="4902848" y="3387210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51299" y="66835"/>
                  <a:pt x="149169" y="75554"/>
                  <a:pt x="191730" y="71284"/>
                </a:cubicBezTo>
                <a:cubicBezTo>
                  <a:pt x="189231" y="36106"/>
                  <a:pt x="194075" y="16220"/>
                  <a:pt x="191730" y="0"/>
                </a:cubicBezTo>
                <a:cubicBezTo>
                  <a:pt x="221366" y="32965"/>
                  <a:pt x="296799" y="93771"/>
                  <a:pt x="334297" y="142568"/>
                </a:cubicBezTo>
                <a:cubicBezTo>
                  <a:pt x="305962" y="171941"/>
                  <a:pt x="241404" y="242002"/>
                  <a:pt x="191730" y="285135"/>
                </a:cubicBezTo>
                <a:cubicBezTo>
                  <a:pt x="193139" y="270799"/>
                  <a:pt x="194711" y="248063"/>
                  <a:pt x="191730" y="213851"/>
                </a:cubicBezTo>
                <a:cubicBezTo>
                  <a:pt x="147139" y="213331"/>
                  <a:pt x="48601" y="213560"/>
                  <a:pt x="0" y="213851"/>
                </a:cubicBezTo>
                <a:cubicBezTo>
                  <a:pt x="7097" y="166750"/>
                  <a:pt x="-4814" y="121363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0627" y="75202"/>
                  <a:pt x="137131" y="63965"/>
                  <a:pt x="191730" y="71284"/>
                </a:cubicBezTo>
                <a:cubicBezTo>
                  <a:pt x="191574" y="35866"/>
                  <a:pt x="191894" y="31832"/>
                  <a:pt x="191730" y="0"/>
                </a:cubicBezTo>
                <a:cubicBezTo>
                  <a:pt x="235660" y="42523"/>
                  <a:pt x="280621" y="95925"/>
                  <a:pt x="334297" y="142568"/>
                </a:cubicBezTo>
                <a:cubicBezTo>
                  <a:pt x="258922" y="205434"/>
                  <a:pt x="228177" y="252799"/>
                  <a:pt x="191730" y="285135"/>
                </a:cubicBezTo>
                <a:cubicBezTo>
                  <a:pt x="191138" y="262352"/>
                  <a:pt x="191783" y="238340"/>
                  <a:pt x="191730" y="213851"/>
                </a:cubicBezTo>
                <a:cubicBezTo>
                  <a:pt x="150813" y="207090"/>
                  <a:pt x="42556" y="216414"/>
                  <a:pt x="0" y="213851"/>
                </a:cubicBezTo>
                <a:cubicBezTo>
                  <a:pt x="577" y="146012"/>
                  <a:pt x="6064" y="10788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43967444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ED8282-845B-C363-AEAA-9E1A23216699}"/>
              </a:ext>
            </a:extLst>
          </p:cNvPr>
          <p:cNvSpPr/>
          <p:nvPr/>
        </p:nvSpPr>
        <p:spPr>
          <a:xfrm>
            <a:off x="7205189" y="3374921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F565019-08A1-CB98-5706-0D95D85A3C70}"/>
              </a:ext>
            </a:extLst>
          </p:cNvPr>
          <p:cNvSpPr/>
          <p:nvPr/>
        </p:nvSpPr>
        <p:spPr>
          <a:xfrm>
            <a:off x="9728492" y="338229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45987" y="69003"/>
                  <a:pt x="98336" y="70640"/>
                  <a:pt x="191730" y="71284"/>
                </a:cubicBezTo>
                <a:cubicBezTo>
                  <a:pt x="188219" y="53943"/>
                  <a:pt x="188288" y="22037"/>
                  <a:pt x="191730" y="0"/>
                </a:cubicBezTo>
                <a:cubicBezTo>
                  <a:pt x="221883" y="36940"/>
                  <a:pt x="261921" y="77559"/>
                  <a:pt x="334297" y="142568"/>
                </a:cubicBezTo>
                <a:cubicBezTo>
                  <a:pt x="290640" y="185776"/>
                  <a:pt x="244401" y="235410"/>
                  <a:pt x="191730" y="285135"/>
                </a:cubicBezTo>
                <a:cubicBezTo>
                  <a:pt x="193248" y="259343"/>
                  <a:pt x="191368" y="230734"/>
                  <a:pt x="191730" y="213851"/>
                </a:cubicBezTo>
                <a:cubicBezTo>
                  <a:pt x="141486" y="208128"/>
                  <a:pt x="55972" y="217610"/>
                  <a:pt x="0" y="213851"/>
                </a:cubicBezTo>
                <a:cubicBezTo>
                  <a:pt x="1814" y="180928"/>
                  <a:pt x="-400" y="118631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45929" y="65831"/>
                  <a:pt x="132136" y="78115"/>
                  <a:pt x="191730" y="71284"/>
                </a:cubicBezTo>
                <a:cubicBezTo>
                  <a:pt x="192281" y="41090"/>
                  <a:pt x="195063" y="23743"/>
                  <a:pt x="191730" y="0"/>
                </a:cubicBezTo>
                <a:cubicBezTo>
                  <a:pt x="246421" y="55716"/>
                  <a:pt x="299099" y="117701"/>
                  <a:pt x="334297" y="142568"/>
                </a:cubicBezTo>
                <a:cubicBezTo>
                  <a:pt x="299768" y="173744"/>
                  <a:pt x="236621" y="242588"/>
                  <a:pt x="191730" y="285135"/>
                </a:cubicBezTo>
                <a:cubicBezTo>
                  <a:pt x="189904" y="260180"/>
                  <a:pt x="191659" y="248767"/>
                  <a:pt x="191730" y="213851"/>
                </a:cubicBezTo>
                <a:cubicBezTo>
                  <a:pt x="148800" y="221935"/>
                  <a:pt x="56308" y="208336"/>
                  <a:pt x="0" y="213851"/>
                </a:cubicBezTo>
                <a:cubicBezTo>
                  <a:pt x="-4752" y="182225"/>
                  <a:pt x="-6897" y="12795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4395244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FB411547-E7DD-C58F-995E-A652E37453A9}"/>
              </a:ext>
            </a:extLst>
          </p:cNvPr>
          <p:cNvSpPr/>
          <p:nvPr/>
        </p:nvSpPr>
        <p:spPr>
          <a:xfrm>
            <a:off x="2609741" y="4055806"/>
            <a:ext cx="2307785" cy="1396181"/>
          </a:xfrm>
          <a:prstGeom prst="up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 Index Database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1A35F7-26CB-C5F3-F017-3AC6163FA862}"/>
              </a:ext>
            </a:extLst>
          </p:cNvPr>
          <p:cNvSpPr/>
          <p:nvPr/>
        </p:nvSpPr>
        <p:spPr>
          <a:xfrm>
            <a:off x="210601" y="2125306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🤖</a:t>
            </a:r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6C0AB7-0286-DEBC-F4A7-1098EA3818EA}"/>
              </a:ext>
            </a:extLst>
          </p:cNvPr>
          <p:cNvSpPr/>
          <p:nvPr/>
        </p:nvSpPr>
        <p:spPr>
          <a:xfrm>
            <a:off x="305526" y="3185038"/>
            <a:ext cx="1870925" cy="667363"/>
          </a:xfrm>
          <a:custGeom>
            <a:avLst/>
            <a:gdLst>
              <a:gd name="connsiteX0" fmla="*/ 0 w 1870925"/>
              <a:gd name="connsiteY0" fmla="*/ 111229 h 667363"/>
              <a:gd name="connsiteX1" fmla="*/ 111229 w 1870925"/>
              <a:gd name="connsiteY1" fmla="*/ 0 h 667363"/>
              <a:gd name="connsiteX2" fmla="*/ 1759696 w 1870925"/>
              <a:gd name="connsiteY2" fmla="*/ 0 h 667363"/>
              <a:gd name="connsiteX3" fmla="*/ 1870925 w 1870925"/>
              <a:gd name="connsiteY3" fmla="*/ 111229 h 667363"/>
              <a:gd name="connsiteX4" fmla="*/ 1870925 w 1870925"/>
              <a:gd name="connsiteY4" fmla="*/ 556134 h 667363"/>
              <a:gd name="connsiteX5" fmla="*/ 1759696 w 1870925"/>
              <a:gd name="connsiteY5" fmla="*/ 667363 h 667363"/>
              <a:gd name="connsiteX6" fmla="*/ 111229 w 1870925"/>
              <a:gd name="connsiteY6" fmla="*/ 667363 h 667363"/>
              <a:gd name="connsiteX7" fmla="*/ 0 w 1870925"/>
              <a:gd name="connsiteY7" fmla="*/ 556134 h 667363"/>
              <a:gd name="connsiteX8" fmla="*/ 0 w 1870925"/>
              <a:gd name="connsiteY8" fmla="*/ 111229 h 66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925" h="667363" fill="none" extrusionOk="0">
                <a:moveTo>
                  <a:pt x="0" y="111229"/>
                </a:moveTo>
                <a:cubicBezTo>
                  <a:pt x="-5565" y="55351"/>
                  <a:pt x="49626" y="-10787"/>
                  <a:pt x="111229" y="0"/>
                </a:cubicBezTo>
                <a:cubicBezTo>
                  <a:pt x="871687" y="-88659"/>
                  <a:pt x="1072292" y="-132029"/>
                  <a:pt x="1759696" y="0"/>
                </a:cubicBezTo>
                <a:cubicBezTo>
                  <a:pt x="1823856" y="-6438"/>
                  <a:pt x="1862881" y="45964"/>
                  <a:pt x="1870925" y="111229"/>
                </a:cubicBezTo>
                <a:cubicBezTo>
                  <a:pt x="1885360" y="181680"/>
                  <a:pt x="1884749" y="427980"/>
                  <a:pt x="1870925" y="556134"/>
                </a:cubicBezTo>
                <a:cubicBezTo>
                  <a:pt x="1869082" y="618626"/>
                  <a:pt x="1822136" y="672751"/>
                  <a:pt x="1759696" y="667363"/>
                </a:cubicBezTo>
                <a:cubicBezTo>
                  <a:pt x="1386110" y="771270"/>
                  <a:pt x="632366" y="736518"/>
                  <a:pt x="111229" y="667363"/>
                </a:cubicBezTo>
                <a:cubicBezTo>
                  <a:pt x="47439" y="664041"/>
                  <a:pt x="30" y="618983"/>
                  <a:pt x="0" y="556134"/>
                </a:cubicBezTo>
                <a:cubicBezTo>
                  <a:pt x="22715" y="500389"/>
                  <a:pt x="16877" y="279835"/>
                  <a:pt x="0" y="111229"/>
                </a:cubicBezTo>
                <a:close/>
              </a:path>
              <a:path w="1870925" h="667363" stroke="0" extrusionOk="0">
                <a:moveTo>
                  <a:pt x="0" y="111229"/>
                </a:moveTo>
                <a:cubicBezTo>
                  <a:pt x="532" y="49002"/>
                  <a:pt x="56103" y="-1413"/>
                  <a:pt x="111229" y="0"/>
                </a:cubicBezTo>
                <a:cubicBezTo>
                  <a:pt x="674755" y="-45080"/>
                  <a:pt x="973386" y="109051"/>
                  <a:pt x="1759696" y="0"/>
                </a:cubicBezTo>
                <a:cubicBezTo>
                  <a:pt x="1818090" y="423"/>
                  <a:pt x="1873092" y="50692"/>
                  <a:pt x="1870925" y="111229"/>
                </a:cubicBezTo>
                <a:cubicBezTo>
                  <a:pt x="1854291" y="290916"/>
                  <a:pt x="1896504" y="483355"/>
                  <a:pt x="1870925" y="556134"/>
                </a:cubicBezTo>
                <a:cubicBezTo>
                  <a:pt x="1862462" y="609009"/>
                  <a:pt x="1826345" y="664773"/>
                  <a:pt x="1759696" y="667363"/>
                </a:cubicBezTo>
                <a:cubicBezTo>
                  <a:pt x="1010584" y="756479"/>
                  <a:pt x="351355" y="728805"/>
                  <a:pt x="111229" y="667363"/>
                </a:cubicBezTo>
                <a:cubicBezTo>
                  <a:pt x="39072" y="670339"/>
                  <a:pt x="1058" y="624394"/>
                  <a:pt x="0" y="556134"/>
                </a:cubicBezTo>
                <a:cubicBezTo>
                  <a:pt x="-20892" y="473946"/>
                  <a:pt x="-35083" y="269591"/>
                  <a:pt x="0" y="111229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0590167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E174717-2FAB-1340-448D-7535429D5F0B}"/>
              </a:ext>
            </a:extLst>
          </p:cNvPr>
          <p:cNvSpPr/>
          <p:nvPr/>
        </p:nvSpPr>
        <p:spPr>
          <a:xfrm>
            <a:off x="1026678" y="1816665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4A5A764-3255-3B89-B6F2-8ACC6E95DC2E}"/>
              </a:ext>
            </a:extLst>
          </p:cNvPr>
          <p:cNvSpPr/>
          <p:nvPr/>
        </p:nvSpPr>
        <p:spPr>
          <a:xfrm>
            <a:off x="1009930" y="2876397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1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3B46-48B1-628E-1072-B0C6A20A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E53E-9F9A-7FB9-113C-1AF87079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Improve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3BC0-7BCC-3AA0-6FD2-C57353F56A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b="1" dirty="0"/>
              <a:t>Enhance</a:t>
            </a:r>
            <a:r>
              <a:rPr lang="en-US" sz="2000" dirty="0"/>
              <a:t> the content:</a:t>
            </a:r>
          </a:p>
          <a:p>
            <a:endParaRPr lang="en-US" sz="2000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6FFFFC42-BC31-0154-A8FF-322ECC8BECA7}"/>
              </a:ext>
            </a:extLst>
          </p:cNvPr>
          <p:cNvSpPr/>
          <p:nvPr/>
        </p:nvSpPr>
        <p:spPr>
          <a:xfrm>
            <a:off x="3421626" y="2389238"/>
            <a:ext cx="3677265" cy="1848466"/>
          </a:xfrm>
          <a:prstGeom prst="wedgeEllipseCallout">
            <a:avLst>
              <a:gd name="adj1" fmla="val -37143"/>
              <a:gd name="adj2" fmla="val 6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was the revenue of that </a:t>
            </a:r>
            <a:r>
              <a:rPr lang="en-US" b="1" dirty="0">
                <a:solidFill>
                  <a:schemeClr val="accent3"/>
                </a:solidFill>
              </a:rPr>
              <a:t>GPU producing company</a:t>
            </a:r>
            <a:r>
              <a:rPr lang="en-US" b="1" dirty="0"/>
              <a:t> </a:t>
            </a:r>
            <a:r>
              <a:rPr lang="en-US" dirty="0"/>
              <a:t>in the final quarter of 2024?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C5D720E-1C1E-5BDD-98D2-374014114750}"/>
              </a:ext>
            </a:extLst>
          </p:cNvPr>
          <p:cNvSpPr/>
          <p:nvPr/>
        </p:nvSpPr>
        <p:spPr>
          <a:xfrm>
            <a:off x="6410633" y="3632060"/>
            <a:ext cx="4119715" cy="2475959"/>
          </a:xfrm>
          <a:prstGeom prst="wedgeEllipseCallout">
            <a:avLst>
              <a:gd name="adj1" fmla="val 59678"/>
              <a:gd name="adj2" fmla="val -1004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Nvidia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AMD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Intel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TSMC</a:t>
            </a:r>
            <a:b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ASUS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MSI</a:t>
            </a:r>
          </a:p>
        </p:txBody>
      </p:sp>
      <p:pic>
        <p:nvPicPr>
          <p:cNvPr id="6" name="Graphic 5" descr="Robot with solid fill">
            <a:extLst>
              <a:ext uri="{FF2B5EF4-FFF2-40B4-BE49-F238E27FC236}">
                <a16:creationId xmlns:a16="http://schemas.microsoft.com/office/drawing/2014/main" id="{22AB999D-C08E-5587-F7B1-404CCA868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1152" y="4237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7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9693-35DE-512C-8167-0DDAD19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5D9EB4DF-9C79-D59A-490E-5F2FD3CF7210}"/>
              </a:ext>
            </a:extLst>
          </p:cNvPr>
          <p:cNvSpPr/>
          <p:nvPr/>
        </p:nvSpPr>
        <p:spPr>
          <a:xfrm>
            <a:off x="1726798" y="2906514"/>
            <a:ext cx="4195092" cy="2384323"/>
          </a:xfrm>
          <a:custGeom>
            <a:avLst/>
            <a:gdLst>
              <a:gd name="connsiteX0" fmla="*/ 0 w 4195092"/>
              <a:gd name="connsiteY0" fmla="*/ 1192162 h 2384323"/>
              <a:gd name="connsiteX1" fmla="*/ 2097546 w 4195092"/>
              <a:gd name="connsiteY1" fmla="*/ 0 h 2384323"/>
              <a:gd name="connsiteX2" fmla="*/ 4195092 w 4195092"/>
              <a:gd name="connsiteY2" fmla="*/ 1192162 h 2384323"/>
              <a:gd name="connsiteX3" fmla="*/ 2097546 w 4195092"/>
              <a:gd name="connsiteY3" fmla="*/ 2384324 h 2384323"/>
              <a:gd name="connsiteX4" fmla="*/ 0 w 4195092"/>
              <a:gd name="connsiteY4" fmla="*/ 1192162 h 238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5092" h="2384323" fill="none" extrusionOk="0">
                <a:moveTo>
                  <a:pt x="0" y="1192162"/>
                </a:moveTo>
                <a:cubicBezTo>
                  <a:pt x="-182922" y="670302"/>
                  <a:pt x="885685" y="75574"/>
                  <a:pt x="2097546" y="0"/>
                </a:cubicBezTo>
                <a:cubicBezTo>
                  <a:pt x="3440847" y="-31643"/>
                  <a:pt x="4106160" y="513945"/>
                  <a:pt x="4195092" y="1192162"/>
                </a:cubicBezTo>
                <a:cubicBezTo>
                  <a:pt x="4140111" y="1608030"/>
                  <a:pt x="3495991" y="2246167"/>
                  <a:pt x="2097546" y="2384324"/>
                </a:cubicBezTo>
                <a:cubicBezTo>
                  <a:pt x="1129844" y="2398597"/>
                  <a:pt x="54072" y="1841506"/>
                  <a:pt x="0" y="1192162"/>
                </a:cubicBezTo>
                <a:close/>
              </a:path>
              <a:path w="4195092" h="2384323" stroke="0" extrusionOk="0">
                <a:moveTo>
                  <a:pt x="0" y="1192162"/>
                </a:moveTo>
                <a:cubicBezTo>
                  <a:pt x="180335" y="773344"/>
                  <a:pt x="1131360" y="-146746"/>
                  <a:pt x="2097546" y="0"/>
                </a:cubicBezTo>
                <a:cubicBezTo>
                  <a:pt x="3286338" y="-32558"/>
                  <a:pt x="4365053" y="505129"/>
                  <a:pt x="4195092" y="1192162"/>
                </a:cubicBezTo>
                <a:cubicBezTo>
                  <a:pt x="4398613" y="1849668"/>
                  <a:pt x="3304945" y="2364356"/>
                  <a:pt x="2097546" y="2384324"/>
                </a:cubicBezTo>
                <a:cubicBezTo>
                  <a:pt x="977863" y="2460467"/>
                  <a:pt x="120371" y="1990969"/>
                  <a:pt x="0" y="11921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33059292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9F21BD-1034-9F0B-8324-2DCDA9F7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744A06-1848-BE66-654A-441C8D597D45}"/>
              </a:ext>
            </a:extLst>
          </p:cNvPr>
          <p:cNvSpPr/>
          <p:nvPr/>
        </p:nvSpPr>
        <p:spPr>
          <a:xfrm>
            <a:off x="334044" y="936521"/>
            <a:ext cx="1749944" cy="491613"/>
          </a:xfrm>
          <a:custGeom>
            <a:avLst/>
            <a:gdLst>
              <a:gd name="connsiteX0" fmla="*/ 0 w 1749944"/>
              <a:gd name="connsiteY0" fmla="*/ 81937 h 491613"/>
              <a:gd name="connsiteX1" fmla="*/ 81937 w 1749944"/>
              <a:gd name="connsiteY1" fmla="*/ 0 h 491613"/>
              <a:gd name="connsiteX2" fmla="*/ 563045 w 1749944"/>
              <a:gd name="connsiteY2" fmla="*/ 0 h 491613"/>
              <a:gd name="connsiteX3" fmla="*/ 1123456 w 1749944"/>
              <a:gd name="connsiteY3" fmla="*/ 0 h 491613"/>
              <a:gd name="connsiteX4" fmla="*/ 1668007 w 1749944"/>
              <a:gd name="connsiteY4" fmla="*/ 0 h 491613"/>
              <a:gd name="connsiteX5" fmla="*/ 1749944 w 1749944"/>
              <a:gd name="connsiteY5" fmla="*/ 81937 h 491613"/>
              <a:gd name="connsiteX6" fmla="*/ 1749944 w 1749944"/>
              <a:gd name="connsiteY6" fmla="*/ 409676 h 491613"/>
              <a:gd name="connsiteX7" fmla="*/ 1668007 w 1749944"/>
              <a:gd name="connsiteY7" fmla="*/ 491613 h 491613"/>
              <a:gd name="connsiteX8" fmla="*/ 1107596 w 1749944"/>
              <a:gd name="connsiteY8" fmla="*/ 491613 h 491613"/>
              <a:gd name="connsiteX9" fmla="*/ 563045 w 1749944"/>
              <a:gd name="connsiteY9" fmla="*/ 491613 h 491613"/>
              <a:gd name="connsiteX10" fmla="*/ 81937 w 1749944"/>
              <a:gd name="connsiteY10" fmla="*/ 491613 h 491613"/>
              <a:gd name="connsiteX11" fmla="*/ 0 w 1749944"/>
              <a:gd name="connsiteY11" fmla="*/ 409676 h 491613"/>
              <a:gd name="connsiteX12" fmla="*/ 0 w 1749944"/>
              <a:gd name="connsiteY12" fmla="*/ 81937 h 49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9944" h="491613" fill="none" extrusionOk="0">
                <a:moveTo>
                  <a:pt x="0" y="81937"/>
                </a:moveTo>
                <a:cubicBezTo>
                  <a:pt x="-224" y="34838"/>
                  <a:pt x="36591" y="4571"/>
                  <a:pt x="81937" y="0"/>
                </a:cubicBezTo>
                <a:cubicBezTo>
                  <a:pt x="221158" y="-13767"/>
                  <a:pt x="366392" y="-9071"/>
                  <a:pt x="563045" y="0"/>
                </a:cubicBezTo>
                <a:cubicBezTo>
                  <a:pt x="759698" y="9071"/>
                  <a:pt x="926479" y="-6699"/>
                  <a:pt x="1123456" y="0"/>
                </a:cubicBezTo>
                <a:cubicBezTo>
                  <a:pt x="1320433" y="6699"/>
                  <a:pt x="1433529" y="182"/>
                  <a:pt x="1668007" y="0"/>
                </a:cubicBezTo>
                <a:cubicBezTo>
                  <a:pt x="1717800" y="-4184"/>
                  <a:pt x="1753880" y="31814"/>
                  <a:pt x="1749944" y="81937"/>
                </a:cubicBezTo>
                <a:cubicBezTo>
                  <a:pt x="1741310" y="155963"/>
                  <a:pt x="1761534" y="337596"/>
                  <a:pt x="1749944" y="409676"/>
                </a:cubicBezTo>
                <a:cubicBezTo>
                  <a:pt x="1749425" y="448074"/>
                  <a:pt x="1723558" y="493915"/>
                  <a:pt x="1668007" y="491613"/>
                </a:cubicBezTo>
                <a:cubicBezTo>
                  <a:pt x="1417067" y="498456"/>
                  <a:pt x="1292811" y="503791"/>
                  <a:pt x="1107596" y="491613"/>
                </a:cubicBezTo>
                <a:cubicBezTo>
                  <a:pt x="922381" y="479435"/>
                  <a:pt x="823932" y="490975"/>
                  <a:pt x="563045" y="491613"/>
                </a:cubicBezTo>
                <a:cubicBezTo>
                  <a:pt x="302158" y="492251"/>
                  <a:pt x="296118" y="498151"/>
                  <a:pt x="81937" y="491613"/>
                </a:cubicBezTo>
                <a:cubicBezTo>
                  <a:pt x="35516" y="485627"/>
                  <a:pt x="-8690" y="459952"/>
                  <a:pt x="0" y="409676"/>
                </a:cubicBezTo>
                <a:cubicBezTo>
                  <a:pt x="7121" y="314150"/>
                  <a:pt x="10311" y="147829"/>
                  <a:pt x="0" y="81937"/>
                </a:cubicBezTo>
                <a:close/>
              </a:path>
              <a:path w="1749944" h="491613" stroke="0" extrusionOk="0">
                <a:moveTo>
                  <a:pt x="0" y="81937"/>
                </a:moveTo>
                <a:cubicBezTo>
                  <a:pt x="590" y="35502"/>
                  <a:pt x="36848" y="8994"/>
                  <a:pt x="81937" y="0"/>
                </a:cubicBezTo>
                <a:cubicBezTo>
                  <a:pt x="283080" y="24208"/>
                  <a:pt x="504575" y="24115"/>
                  <a:pt x="642348" y="0"/>
                </a:cubicBezTo>
                <a:cubicBezTo>
                  <a:pt x="780121" y="-24115"/>
                  <a:pt x="911521" y="-26418"/>
                  <a:pt x="1171038" y="0"/>
                </a:cubicBezTo>
                <a:cubicBezTo>
                  <a:pt x="1430555" y="26418"/>
                  <a:pt x="1451289" y="-473"/>
                  <a:pt x="1668007" y="0"/>
                </a:cubicBezTo>
                <a:cubicBezTo>
                  <a:pt x="1710773" y="-9089"/>
                  <a:pt x="1760268" y="33132"/>
                  <a:pt x="1749944" y="81937"/>
                </a:cubicBezTo>
                <a:cubicBezTo>
                  <a:pt x="1747852" y="165508"/>
                  <a:pt x="1756712" y="270727"/>
                  <a:pt x="1749944" y="409676"/>
                </a:cubicBezTo>
                <a:cubicBezTo>
                  <a:pt x="1750108" y="452691"/>
                  <a:pt x="1712246" y="492026"/>
                  <a:pt x="1668007" y="491613"/>
                </a:cubicBezTo>
                <a:cubicBezTo>
                  <a:pt x="1472206" y="509607"/>
                  <a:pt x="1318693" y="468417"/>
                  <a:pt x="1186899" y="491613"/>
                </a:cubicBezTo>
                <a:cubicBezTo>
                  <a:pt x="1055105" y="514809"/>
                  <a:pt x="866089" y="483899"/>
                  <a:pt x="689930" y="491613"/>
                </a:cubicBezTo>
                <a:cubicBezTo>
                  <a:pt x="513771" y="499327"/>
                  <a:pt x="241578" y="477703"/>
                  <a:pt x="81937" y="491613"/>
                </a:cubicBezTo>
                <a:cubicBezTo>
                  <a:pt x="36354" y="482239"/>
                  <a:pt x="6819" y="450335"/>
                  <a:pt x="0" y="409676"/>
                </a:cubicBezTo>
                <a:cubicBezTo>
                  <a:pt x="-852" y="308986"/>
                  <a:pt x="13691" y="237947"/>
                  <a:pt x="0" y="81937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🗨️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10E851-77E4-69AB-593F-D8863F83E8BF}"/>
              </a:ext>
            </a:extLst>
          </p:cNvPr>
          <p:cNvSpPr/>
          <p:nvPr/>
        </p:nvSpPr>
        <p:spPr>
          <a:xfrm>
            <a:off x="7389295" y="2754727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🔎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95D6D284-5C20-F2E0-8B3E-105DA1C1E2F6}"/>
              </a:ext>
            </a:extLst>
          </p:cNvPr>
          <p:cNvSpPr/>
          <p:nvPr/>
        </p:nvSpPr>
        <p:spPr>
          <a:xfrm>
            <a:off x="10127577" y="2496630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📚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077E61-BC1A-1C8B-54BC-2F1B9E072F07}"/>
              </a:ext>
            </a:extLst>
          </p:cNvPr>
          <p:cNvSpPr/>
          <p:nvPr/>
        </p:nvSpPr>
        <p:spPr>
          <a:xfrm>
            <a:off x="9921001" y="4114037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45870" y="218600"/>
                  <a:pt x="429468" y="-32363"/>
                  <a:pt x="1047136" y="0"/>
                </a:cubicBezTo>
                <a:cubicBezTo>
                  <a:pt x="1622397" y="4307"/>
                  <a:pt x="2085004" y="157886"/>
                  <a:pt x="2094272" y="383458"/>
                </a:cubicBezTo>
                <a:cubicBezTo>
                  <a:pt x="2059344" y="617281"/>
                  <a:pt x="1578823" y="657948"/>
                  <a:pt x="1047136" y="766916"/>
                </a:cubicBezTo>
                <a:cubicBezTo>
                  <a:pt x="469077" y="785208"/>
                  <a:pt x="-1549" y="590449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-22117" y="115932"/>
                  <a:pt x="571046" y="-3560"/>
                  <a:pt x="1047136" y="0"/>
                </a:cubicBezTo>
                <a:cubicBezTo>
                  <a:pt x="1621010" y="-15065"/>
                  <a:pt x="2097243" y="175527"/>
                  <a:pt x="2094272" y="383458"/>
                </a:cubicBezTo>
                <a:cubicBezTo>
                  <a:pt x="2092936" y="566493"/>
                  <a:pt x="1639719" y="713866"/>
                  <a:pt x="1047136" y="766916"/>
                </a:cubicBezTo>
                <a:cubicBezTo>
                  <a:pt x="420613" y="752643"/>
                  <a:pt x="8672" y="600040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53838056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✂️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E7ED5F59-E86E-0CD8-FAD7-8C6FCD05FAE1}"/>
              </a:ext>
            </a:extLst>
          </p:cNvPr>
          <p:cNvSpPr/>
          <p:nvPr/>
        </p:nvSpPr>
        <p:spPr>
          <a:xfrm>
            <a:off x="10195708" y="5605466"/>
            <a:ext cx="1504336" cy="1032387"/>
          </a:xfrm>
          <a:custGeom>
            <a:avLst/>
            <a:gdLst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175649 h 1032387"/>
              <a:gd name="connsiteX3" fmla="*/ 634575 w 1504336"/>
              <a:gd name="connsiteY3" fmla="*/ 175649 h 1032387"/>
              <a:gd name="connsiteX4" fmla="*/ 0 w 1504336"/>
              <a:gd name="connsiteY4" fmla="*/ 175649 h 1032387"/>
              <a:gd name="connsiteX5" fmla="*/ 0 w 1504336"/>
              <a:gd name="connsiteY5" fmla="*/ 600822 h 1032387"/>
              <a:gd name="connsiteX6" fmla="*/ 0 w 1504336"/>
              <a:gd name="connsiteY6" fmla="*/ 993290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62662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1295052 w 1504336"/>
              <a:gd name="connsiteY13" fmla="*/ 175649 h 1032387"/>
              <a:gd name="connsiteX14" fmla="*/ 688990 w 1504336"/>
              <a:gd name="connsiteY14" fmla="*/ 175649 h 1032387"/>
              <a:gd name="connsiteX15" fmla="*/ 106696 w 1504336"/>
              <a:gd name="connsiteY15" fmla="*/ 175649 h 1032387"/>
              <a:gd name="connsiteX16" fmla="*/ 206985 w 1504336"/>
              <a:gd name="connsiteY16" fmla="*/ 86749 h 1032387"/>
              <a:gd name="connsiteX17" fmla="*/ 206985 w 1504336"/>
              <a:gd name="connsiteY17" fmla="*/ 0 h 1032387"/>
              <a:gd name="connsiteX18" fmla="*/ 842687 w 1504336"/>
              <a:gd name="connsiteY18" fmla="*/ 0 h 1032387"/>
              <a:gd name="connsiteX19" fmla="*/ 1504336 w 1504336"/>
              <a:gd name="connsiteY19" fmla="*/ 0 h 1032387"/>
              <a:gd name="connsiteX20" fmla="*/ 1504336 w 1504336"/>
              <a:gd name="connsiteY20" fmla="*/ 687875 h 1032387"/>
              <a:gd name="connsiteX21" fmla="*/ 1392903 w 1504336"/>
              <a:gd name="connsiteY21" fmla="*/ 691460 h 1032387"/>
              <a:gd name="connsiteX22" fmla="*/ 1392903 w 1504336"/>
              <a:gd name="connsiteY22" fmla="*/ 86749 h 1032387"/>
              <a:gd name="connsiteX23" fmla="*/ 811803 w 1504336"/>
              <a:gd name="connsiteY23" fmla="*/ 86749 h 1032387"/>
              <a:gd name="connsiteX24" fmla="*/ 206985 w 1504336"/>
              <a:gd name="connsiteY24" fmla="*/ 86749 h 1032387"/>
              <a:gd name="connsiteX0" fmla="*/ 0 w 1504336"/>
              <a:gd name="connsiteY0" fmla="*/ 175649 h 1032387"/>
              <a:gd name="connsiteX1" fmla="*/ 660477 w 1504336"/>
              <a:gd name="connsiteY1" fmla="*/ 175649 h 1032387"/>
              <a:gd name="connsiteX2" fmla="*/ 1295052 w 1504336"/>
              <a:gd name="connsiteY2" fmla="*/ 175649 h 1032387"/>
              <a:gd name="connsiteX3" fmla="*/ 1295052 w 1504336"/>
              <a:gd name="connsiteY3" fmla="*/ 861374 h 1032387"/>
              <a:gd name="connsiteX4" fmla="*/ 0 w 1504336"/>
              <a:gd name="connsiteY4" fmla="*/ 993290 h 1032387"/>
              <a:gd name="connsiteX5" fmla="*/ 0 w 1504336"/>
              <a:gd name="connsiteY5" fmla="*/ 600822 h 1032387"/>
              <a:gd name="connsiteX6" fmla="*/ 0 w 1504336"/>
              <a:gd name="connsiteY6" fmla="*/ 175649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11213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206985 w 1504336"/>
              <a:gd name="connsiteY13" fmla="*/ 86749 h 1032387"/>
              <a:gd name="connsiteX14" fmla="*/ 206985 w 1504336"/>
              <a:gd name="connsiteY14" fmla="*/ 0 h 1032387"/>
              <a:gd name="connsiteX15" fmla="*/ 881608 w 1504336"/>
              <a:gd name="connsiteY15" fmla="*/ 0 h 1032387"/>
              <a:gd name="connsiteX16" fmla="*/ 1504336 w 1504336"/>
              <a:gd name="connsiteY16" fmla="*/ 0 h 1032387"/>
              <a:gd name="connsiteX17" fmla="*/ 1504336 w 1504336"/>
              <a:gd name="connsiteY17" fmla="*/ 687875 h 1032387"/>
              <a:gd name="connsiteX18" fmla="*/ 1392903 w 1504336"/>
              <a:gd name="connsiteY18" fmla="*/ 691460 h 1032387"/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781555 h 1032387"/>
              <a:gd name="connsiteX3" fmla="*/ 1392903 w 1504336"/>
              <a:gd name="connsiteY3" fmla="*/ 776775 h 1032387"/>
              <a:gd name="connsiteX4" fmla="*/ 1392903 w 1504336"/>
              <a:gd name="connsiteY4" fmla="*/ 691460 h 1032387"/>
              <a:gd name="connsiteX5" fmla="*/ 1504336 w 1504336"/>
              <a:gd name="connsiteY5" fmla="*/ 687875 h 1032387"/>
              <a:gd name="connsiteX6" fmla="*/ 1504336 w 1504336"/>
              <a:gd name="connsiteY6" fmla="*/ 0 h 1032387"/>
              <a:gd name="connsiteX7" fmla="*/ 829713 w 1504336"/>
              <a:gd name="connsiteY7" fmla="*/ 0 h 1032387"/>
              <a:gd name="connsiteX8" fmla="*/ 206985 w 1504336"/>
              <a:gd name="connsiteY8" fmla="*/ 0 h 1032387"/>
              <a:gd name="connsiteX9" fmla="*/ 206985 w 1504336"/>
              <a:gd name="connsiteY9" fmla="*/ 86749 h 1032387"/>
              <a:gd name="connsiteX10" fmla="*/ 106696 w 1504336"/>
              <a:gd name="connsiteY10" fmla="*/ 86749 h 1032387"/>
              <a:gd name="connsiteX11" fmla="*/ 106696 w 1504336"/>
              <a:gd name="connsiteY11" fmla="*/ 175649 h 1032387"/>
              <a:gd name="connsiteX12" fmla="*/ 0 w 1504336"/>
              <a:gd name="connsiteY12" fmla="*/ 175649 h 1032387"/>
              <a:gd name="connsiteX13" fmla="*/ 0 w 1504336"/>
              <a:gd name="connsiteY13" fmla="*/ 584470 h 1032387"/>
              <a:gd name="connsiteX14" fmla="*/ 0 w 1504336"/>
              <a:gd name="connsiteY14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04336" h="1032387" stroke="0" extrusionOk="0">
                <a:moveTo>
                  <a:pt x="0" y="993290"/>
                </a:moveTo>
                <a:cubicBezTo>
                  <a:pt x="619504" y="1179159"/>
                  <a:pt x="672016" y="834209"/>
                  <a:pt x="1295052" y="861374"/>
                </a:cubicBezTo>
                <a:cubicBezTo>
                  <a:pt x="1261385" y="618428"/>
                  <a:pt x="1305461" y="464055"/>
                  <a:pt x="1295052" y="175649"/>
                </a:cubicBezTo>
                <a:cubicBezTo>
                  <a:pt x="1075320" y="194547"/>
                  <a:pt x="881324" y="201700"/>
                  <a:pt x="634575" y="175649"/>
                </a:cubicBezTo>
                <a:cubicBezTo>
                  <a:pt x="387826" y="149598"/>
                  <a:pt x="146581" y="204986"/>
                  <a:pt x="0" y="175649"/>
                </a:cubicBezTo>
                <a:cubicBezTo>
                  <a:pt x="1601" y="296358"/>
                  <a:pt x="8852" y="511326"/>
                  <a:pt x="0" y="600822"/>
                </a:cubicBezTo>
                <a:cubicBezTo>
                  <a:pt x="-8852" y="690318"/>
                  <a:pt x="-19512" y="869150"/>
                  <a:pt x="0" y="993290"/>
                </a:cubicBezTo>
                <a:close/>
                <a:moveTo>
                  <a:pt x="106696" y="175649"/>
                </a:moveTo>
                <a:cubicBezTo>
                  <a:pt x="108720" y="153847"/>
                  <a:pt x="106773" y="122522"/>
                  <a:pt x="106696" y="86749"/>
                </a:cubicBezTo>
                <a:cubicBezTo>
                  <a:pt x="324437" y="96154"/>
                  <a:pt x="452847" y="114839"/>
                  <a:pt x="762662" y="86749"/>
                </a:cubicBezTo>
                <a:cubicBezTo>
                  <a:pt x="1072477" y="58659"/>
                  <a:pt x="1117665" y="115958"/>
                  <a:pt x="1392903" y="86749"/>
                </a:cubicBezTo>
                <a:cubicBezTo>
                  <a:pt x="1420010" y="340190"/>
                  <a:pt x="1422167" y="481052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cubicBezTo>
                  <a:pt x="1298731" y="580670"/>
                  <a:pt x="1320311" y="389265"/>
                  <a:pt x="1295052" y="175649"/>
                </a:cubicBezTo>
                <a:cubicBezTo>
                  <a:pt x="1147906" y="203479"/>
                  <a:pt x="827076" y="175600"/>
                  <a:pt x="688990" y="175649"/>
                </a:cubicBezTo>
                <a:cubicBezTo>
                  <a:pt x="550904" y="175698"/>
                  <a:pt x="328499" y="176080"/>
                  <a:pt x="106696" y="175649"/>
                </a:cubicBezTo>
                <a:close/>
                <a:moveTo>
                  <a:pt x="206985" y="86749"/>
                </a:moveTo>
                <a:cubicBezTo>
                  <a:pt x="204893" y="46238"/>
                  <a:pt x="206846" y="21644"/>
                  <a:pt x="206985" y="0"/>
                </a:cubicBezTo>
                <a:cubicBezTo>
                  <a:pt x="414706" y="9967"/>
                  <a:pt x="643534" y="-15804"/>
                  <a:pt x="842687" y="0"/>
                </a:cubicBezTo>
                <a:cubicBezTo>
                  <a:pt x="1041840" y="15804"/>
                  <a:pt x="1271703" y="30517"/>
                  <a:pt x="1504336" y="0"/>
                </a:cubicBezTo>
                <a:cubicBezTo>
                  <a:pt x="1522844" y="213370"/>
                  <a:pt x="1501987" y="445378"/>
                  <a:pt x="1504336" y="687875"/>
                </a:cubicBezTo>
                <a:cubicBezTo>
                  <a:pt x="1448619" y="687875"/>
                  <a:pt x="1392902" y="691460"/>
                  <a:pt x="1392903" y="691460"/>
                </a:cubicBezTo>
                <a:cubicBezTo>
                  <a:pt x="1416511" y="504627"/>
                  <a:pt x="1362729" y="288021"/>
                  <a:pt x="1392903" y="86749"/>
                </a:cubicBezTo>
                <a:cubicBezTo>
                  <a:pt x="1180022" y="92755"/>
                  <a:pt x="998753" y="97500"/>
                  <a:pt x="811803" y="86749"/>
                </a:cubicBezTo>
                <a:cubicBezTo>
                  <a:pt x="624853" y="75998"/>
                  <a:pt x="379529" y="115192"/>
                  <a:pt x="206985" y="86749"/>
                </a:cubicBezTo>
                <a:close/>
              </a:path>
              <a:path w="1504336" h="1032387" fill="none" extrusionOk="0">
                <a:moveTo>
                  <a:pt x="0" y="175649"/>
                </a:moveTo>
                <a:cubicBezTo>
                  <a:pt x="220363" y="168449"/>
                  <a:pt x="478707" y="193151"/>
                  <a:pt x="660477" y="175649"/>
                </a:cubicBezTo>
                <a:cubicBezTo>
                  <a:pt x="842247" y="158147"/>
                  <a:pt x="1139462" y="161376"/>
                  <a:pt x="1295052" y="175649"/>
                </a:cubicBezTo>
                <a:cubicBezTo>
                  <a:pt x="1267420" y="341923"/>
                  <a:pt x="1298943" y="554862"/>
                  <a:pt x="1295052" y="861374"/>
                </a:cubicBezTo>
                <a:cubicBezTo>
                  <a:pt x="620625" y="882379"/>
                  <a:pt x="646958" y="1172402"/>
                  <a:pt x="0" y="993290"/>
                </a:cubicBezTo>
                <a:cubicBezTo>
                  <a:pt x="-13539" y="847937"/>
                  <a:pt x="147" y="760587"/>
                  <a:pt x="0" y="600822"/>
                </a:cubicBezTo>
                <a:cubicBezTo>
                  <a:pt x="-147" y="441057"/>
                  <a:pt x="2028" y="287995"/>
                  <a:pt x="0" y="175649"/>
                </a:cubicBezTo>
                <a:close/>
                <a:moveTo>
                  <a:pt x="106696" y="175649"/>
                </a:moveTo>
                <a:cubicBezTo>
                  <a:pt x="104235" y="147516"/>
                  <a:pt x="108368" y="131076"/>
                  <a:pt x="106696" y="86749"/>
                </a:cubicBezTo>
                <a:cubicBezTo>
                  <a:pt x="291507" y="91808"/>
                  <a:pt x="581143" y="106471"/>
                  <a:pt x="711213" y="86749"/>
                </a:cubicBezTo>
                <a:cubicBezTo>
                  <a:pt x="841283" y="67027"/>
                  <a:pt x="1207737" y="94219"/>
                  <a:pt x="1392903" y="86749"/>
                </a:cubicBezTo>
                <a:cubicBezTo>
                  <a:pt x="1401410" y="420843"/>
                  <a:pt x="1359453" y="487787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moveTo>
                  <a:pt x="206985" y="86749"/>
                </a:moveTo>
                <a:cubicBezTo>
                  <a:pt x="204537" y="53026"/>
                  <a:pt x="203965" y="34834"/>
                  <a:pt x="206985" y="0"/>
                </a:cubicBezTo>
                <a:cubicBezTo>
                  <a:pt x="536919" y="15317"/>
                  <a:pt x="582427" y="-23100"/>
                  <a:pt x="881608" y="0"/>
                </a:cubicBezTo>
                <a:cubicBezTo>
                  <a:pt x="1180789" y="23100"/>
                  <a:pt x="1340143" y="-29254"/>
                  <a:pt x="1504336" y="0"/>
                </a:cubicBezTo>
                <a:cubicBezTo>
                  <a:pt x="1516497" y="144478"/>
                  <a:pt x="1499389" y="457524"/>
                  <a:pt x="1504336" y="687875"/>
                </a:cubicBezTo>
                <a:cubicBezTo>
                  <a:pt x="1448618" y="687875"/>
                  <a:pt x="1392903" y="691460"/>
                  <a:pt x="1392903" y="691460"/>
                </a:cubicBezTo>
              </a:path>
              <a:path w="1504336" h="1032387" fill="none" stroke="0" extrusionOk="0">
                <a:moveTo>
                  <a:pt x="0" y="993290"/>
                </a:moveTo>
                <a:cubicBezTo>
                  <a:pt x="654116" y="1116109"/>
                  <a:pt x="705038" y="865654"/>
                  <a:pt x="1295052" y="861374"/>
                </a:cubicBezTo>
                <a:cubicBezTo>
                  <a:pt x="1294784" y="835961"/>
                  <a:pt x="1298027" y="808993"/>
                  <a:pt x="1295052" y="781555"/>
                </a:cubicBezTo>
                <a:cubicBezTo>
                  <a:pt x="1286653" y="786913"/>
                  <a:pt x="1343692" y="782572"/>
                  <a:pt x="1392903" y="776775"/>
                </a:cubicBezTo>
                <a:cubicBezTo>
                  <a:pt x="1391441" y="758953"/>
                  <a:pt x="1394285" y="715935"/>
                  <a:pt x="1392903" y="691460"/>
                </a:cubicBezTo>
                <a:cubicBezTo>
                  <a:pt x="1385934" y="683766"/>
                  <a:pt x="1447183" y="686234"/>
                  <a:pt x="1504336" y="687875"/>
                </a:cubicBezTo>
                <a:cubicBezTo>
                  <a:pt x="1502619" y="417109"/>
                  <a:pt x="1532035" y="294273"/>
                  <a:pt x="1504336" y="0"/>
                </a:cubicBezTo>
                <a:cubicBezTo>
                  <a:pt x="1188383" y="-4897"/>
                  <a:pt x="1133500" y="-5078"/>
                  <a:pt x="829713" y="0"/>
                </a:cubicBezTo>
                <a:cubicBezTo>
                  <a:pt x="525926" y="5078"/>
                  <a:pt x="393816" y="24700"/>
                  <a:pt x="206985" y="0"/>
                </a:cubicBezTo>
                <a:cubicBezTo>
                  <a:pt x="204424" y="18138"/>
                  <a:pt x="209932" y="63978"/>
                  <a:pt x="206985" y="86749"/>
                </a:cubicBezTo>
                <a:cubicBezTo>
                  <a:pt x="174575" y="84858"/>
                  <a:pt x="151938" y="87188"/>
                  <a:pt x="106696" y="86749"/>
                </a:cubicBezTo>
                <a:cubicBezTo>
                  <a:pt x="105749" y="128963"/>
                  <a:pt x="110543" y="139499"/>
                  <a:pt x="106696" y="175649"/>
                </a:cubicBezTo>
                <a:cubicBezTo>
                  <a:pt x="83099" y="180087"/>
                  <a:pt x="52354" y="172498"/>
                  <a:pt x="0" y="175649"/>
                </a:cubicBezTo>
                <a:cubicBezTo>
                  <a:pt x="12302" y="318223"/>
                  <a:pt x="5343" y="493940"/>
                  <a:pt x="0" y="584470"/>
                </a:cubicBezTo>
                <a:cubicBezTo>
                  <a:pt x="-5343" y="675000"/>
                  <a:pt x="-5861" y="839018"/>
                  <a:pt x="0" y="993290"/>
                </a:cubicBezTo>
                <a:close/>
              </a:path>
              <a:path w="1504336" h="1032387" fill="none" stroke="0" extrusionOk="0">
                <a:moveTo>
                  <a:pt x="0" y="175649"/>
                </a:moveTo>
                <a:cubicBezTo>
                  <a:pt x="315456" y="158158"/>
                  <a:pt x="474066" y="155266"/>
                  <a:pt x="634575" y="175649"/>
                </a:cubicBezTo>
                <a:cubicBezTo>
                  <a:pt x="795084" y="196032"/>
                  <a:pt x="1119974" y="168321"/>
                  <a:pt x="1295052" y="175649"/>
                </a:cubicBezTo>
                <a:cubicBezTo>
                  <a:pt x="1263491" y="383788"/>
                  <a:pt x="1270596" y="623594"/>
                  <a:pt x="1295052" y="861374"/>
                </a:cubicBezTo>
                <a:cubicBezTo>
                  <a:pt x="642953" y="904427"/>
                  <a:pt x="667988" y="1133157"/>
                  <a:pt x="0" y="993290"/>
                </a:cubicBezTo>
                <a:cubicBezTo>
                  <a:pt x="-13384" y="801944"/>
                  <a:pt x="10047" y="675019"/>
                  <a:pt x="0" y="576293"/>
                </a:cubicBezTo>
                <a:cubicBezTo>
                  <a:pt x="-10047" y="477567"/>
                  <a:pt x="7344" y="282274"/>
                  <a:pt x="0" y="175649"/>
                </a:cubicBezTo>
                <a:close/>
                <a:moveTo>
                  <a:pt x="106696" y="175649"/>
                </a:moveTo>
                <a:cubicBezTo>
                  <a:pt x="104777" y="135828"/>
                  <a:pt x="109669" y="126115"/>
                  <a:pt x="106696" y="86749"/>
                </a:cubicBezTo>
                <a:cubicBezTo>
                  <a:pt x="345477" y="79309"/>
                  <a:pt x="548769" y="55967"/>
                  <a:pt x="762662" y="86749"/>
                </a:cubicBezTo>
                <a:cubicBezTo>
                  <a:pt x="976555" y="117531"/>
                  <a:pt x="1123891" y="110776"/>
                  <a:pt x="1392903" y="86749"/>
                </a:cubicBezTo>
                <a:cubicBezTo>
                  <a:pt x="1407824" y="381076"/>
                  <a:pt x="1424607" y="550317"/>
                  <a:pt x="1392903" y="776775"/>
                </a:cubicBezTo>
                <a:cubicBezTo>
                  <a:pt x="1344011" y="776775"/>
                  <a:pt x="1295053" y="781555"/>
                  <a:pt x="1295052" y="781555"/>
                </a:cubicBezTo>
                <a:moveTo>
                  <a:pt x="206985" y="86749"/>
                </a:moveTo>
                <a:cubicBezTo>
                  <a:pt x="203653" y="66606"/>
                  <a:pt x="205173" y="28932"/>
                  <a:pt x="206985" y="0"/>
                </a:cubicBezTo>
                <a:cubicBezTo>
                  <a:pt x="501837" y="11675"/>
                  <a:pt x="581535" y="-24433"/>
                  <a:pt x="829713" y="0"/>
                </a:cubicBezTo>
                <a:cubicBezTo>
                  <a:pt x="1077891" y="24433"/>
                  <a:pt x="1261296" y="-32284"/>
                  <a:pt x="1504336" y="0"/>
                </a:cubicBezTo>
                <a:cubicBezTo>
                  <a:pt x="1484976" y="146295"/>
                  <a:pt x="1503116" y="353097"/>
                  <a:pt x="1504336" y="687875"/>
                </a:cubicBezTo>
                <a:cubicBezTo>
                  <a:pt x="1448619" y="687874"/>
                  <a:pt x="1392903" y="691460"/>
                  <a:pt x="1392903" y="69146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673889069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r>
              <a:rPr lang="en-US" dirty="0"/>
              <a:t>🏁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5AD66C-3C3B-BE52-0230-CB8C15EA711F}"/>
              </a:ext>
            </a:extLst>
          </p:cNvPr>
          <p:cNvSpPr/>
          <p:nvPr/>
        </p:nvSpPr>
        <p:spPr>
          <a:xfrm>
            <a:off x="2270999" y="3072579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8081DEF-F2FB-B4CA-E125-EB3FA5F81E6D}"/>
              </a:ext>
            </a:extLst>
          </p:cNvPr>
          <p:cNvSpPr/>
          <p:nvPr/>
        </p:nvSpPr>
        <p:spPr>
          <a:xfrm>
            <a:off x="9575644" y="299561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51299" y="66835"/>
                  <a:pt x="149169" y="75554"/>
                  <a:pt x="191730" y="71284"/>
                </a:cubicBezTo>
                <a:cubicBezTo>
                  <a:pt x="189231" y="36106"/>
                  <a:pt x="194075" y="16220"/>
                  <a:pt x="191730" y="0"/>
                </a:cubicBezTo>
                <a:cubicBezTo>
                  <a:pt x="221366" y="32965"/>
                  <a:pt x="296799" y="93771"/>
                  <a:pt x="334297" y="142568"/>
                </a:cubicBezTo>
                <a:cubicBezTo>
                  <a:pt x="305962" y="171941"/>
                  <a:pt x="241404" y="242002"/>
                  <a:pt x="191730" y="285135"/>
                </a:cubicBezTo>
                <a:cubicBezTo>
                  <a:pt x="193139" y="270799"/>
                  <a:pt x="194711" y="248063"/>
                  <a:pt x="191730" y="213851"/>
                </a:cubicBezTo>
                <a:cubicBezTo>
                  <a:pt x="147139" y="213331"/>
                  <a:pt x="48601" y="213560"/>
                  <a:pt x="0" y="213851"/>
                </a:cubicBezTo>
                <a:cubicBezTo>
                  <a:pt x="7097" y="166750"/>
                  <a:pt x="-4814" y="121363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0627" y="75202"/>
                  <a:pt x="137131" y="63965"/>
                  <a:pt x="191730" y="71284"/>
                </a:cubicBezTo>
                <a:cubicBezTo>
                  <a:pt x="191574" y="35866"/>
                  <a:pt x="191894" y="31832"/>
                  <a:pt x="191730" y="0"/>
                </a:cubicBezTo>
                <a:cubicBezTo>
                  <a:pt x="235660" y="42523"/>
                  <a:pt x="280621" y="95925"/>
                  <a:pt x="334297" y="142568"/>
                </a:cubicBezTo>
                <a:cubicBezTo>
                  <a:pt x="258922" y="205434"/>
                  <a:pt x="228177" y="252799"/>
                  <a:pt x="191730" y="285135"/>
                </a:cubicBezTo>
                <a:cubicBezTo>
                  <a:pt x="191138" y="262352"/>
                  <a:pt x="191783" y="238340"/>
                  <a:pt x="191730" y="213851"/>
                </a:cubicBezTo>
                <a:cubicBezTo>
                  <a:pt x="150813" y="207090"/>
                  <a:pt x="42556" y="216414"/>
                  <a:pt x="0" y="213851"/>
                </a:cubicBezTo>
                <a:cubicBezTo>
                  <a:pt x="577" y="146012"/>
                  <a:pt x="6064" y="10788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43967444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C4C02F3-1CDC-8112-BDBE-3A9076F5C8C2}"/>
              </a:ext>
            </a:extLst>
          </p:cNvPr>
          <p:cNvSpPr/>
          <p:nvPr/>
        </p:nvSpPr>
        <p:spPr>
          <a:xfrm>
            <a:off x="4776569" y="3047084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9CEF1AC6-8D1B-3B73-A23A-1F7061203676}"/>
              </a:ext>
            </a:extLst>
          </p:cNvPr>
          <p:cNvSpPr/>
          <p:nvPr/>
        </p:nvSpPr>
        <p:spPr>
          <a:xfrm>
            <a:off x="7389295" y="3712756"/>
            <a:ext cx="2307785" cy="1396181"/>
          </a:xfrm>
          <a:prstGeom prst="up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 Index Database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523038-C886-2B6D-B86D-5CEAEBA4BE95}"/>
              </a:ext>
            </a:extLst>
          </p:cNvPr>
          <p:cNvSpPr/>
          <p:nvPr/>
        </p:nvSpPr>
        <p:spPr>
          <a:xfrm>
            <a:off x="176728" y="1803300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🤖</a:t>
            </a:r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4F824A-00A5-2132-FB43-34B5856609CF}"/>
              </a:ext>
            </a:extLst>
          </p:cNvPr>
          <p:cNvSpPr/>
          <p:nvPr/>
        </p:nvSpPr>
        <p:spPr>
          <a:xfrm>
            <a:off x="271653" y="2863032"/>
            <a:ext cx="1870925" cy="667363"/>
          </a:xfrm>
          <a:custGeom>
            <a:avLst/>
            <a:gdLst>
              <a:gd name="connsiteX0" fmla="*/ 0 w 1870925"/>
              <a:gd name="connsiteY0" fmla="*/ 111229 h 667363"/>
              <a:gd name="connsiteX1" fmla="*/ 111229 w 1870925"/>
              <a:gd name="connsiteY1" fmla="*/ 0 h 667363"/>
              <a:gd name="connsiteX2" fmla="*/ 1759696 w 1870925"/>
              <a:gd name="connsiteY2" fmla="*/ 0 h 667363"/>
              <a:gd name="connsiteX3" fmla="*/ 1870925 w 1870925"/>
              <a:gd name="connsiteY3" fmla="*/ 111229 h 667363"/>
              <a:gd name="connsiteX4" fmla="*/ 1870925 w 1870925"/>
              <a:gd name="connsiteY4" fmla="*/ 556134 h 667363"/>
              <a:gd name="connsiteX5" fmla="*/ 1759696 w 1870925"/>
              <a:gd name="connsiteY5" fmla="*/ 667363 h 667363"/>
              <a:gd name="connsiteX6" fmla="*/ 111229 w 1870925"/>
              <a:gd name="connsiteY6" fmla="*/ 667363 h 667363"/>
              <a:gd name="connsiteX7" fmla="*/ 0 w 1870925"/>
              <a:gd name="connsiteY7" fmla="*/ 556134 h 667363"/>
              <a:gd name="connsiteX8" fmla="*/ 0 w 1870925"/>
              <a:gd name="connsiteY8" fmla="*/ 111229 h 66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925" h="667363" fill="none" extrusionOk="0">
                <a:moveTo>
                  <a:pt x="0" y="111229"/>
                </a:moveTo>
                <a:cubicBezTo>
                  <a:pt x="-5565" y="55351"/>
                  <a:pt x="49626" y="-10787"/>
                  <a:pt x="111229" y="0"/>
                </a:cubicBezTo>
                <a:cubicBezTo>
                  <a:pt x="871687" y="-88659"/>
                  <a:pt x="1072292" y="-132029"/>
                  <a:pt x="1759696" y="0"/>
                </a:cubicBezTo>
                <a:cubicBezTo>
                  <a:pt x="1823856" y="-6438"/>
                  <a:pt x="1862881" y="45964"/>
                  <a:pt x="1870925" y="111229"/>
                </a:cubicBezTo>
                <a:cubicBezTo>
                  <a:pt x="1885360" y="181680"/>
                  <a:pt x="1884749" y="427980"/>
                  <a:pt x="1870925" y="556134"/>
                </a:cubicBezTo>
                <a:cubicBezTo>
                  <a:pt x="1869082" y="618626"/>
                  <a:pt x="1822136" y="672751"/>
                  <a:pt x="1759696" y="667363"/>
                </a:cubicBezTo>
                <a:cubicBezTo>
                  <a:pt x="1386110" y="771270"/>
                  <a:pt x="632366" y="736518"/>
                  <a:pt x="111229" y="667363"/>
                </a:cubicBezTo>
                <a:cubicBezTo>
                  <a:pt x="47439" y="664041"/>
                  <a:pt x="30" y="618983"/>
                  <a:pt x="0" y="556134"/>
                </a:cubicBezTo>
                <a:cubicBezTo>
                  <a:pt x="22715" y="500389"/>
                  <a:pt x="16877" y="279835"/>
                  <a:pt x="0" y="111229"/>
                </a:cubicBezTo>
                <a:close/>
              </a:path>
              <a:path w="1870925" h="667363" stroke="0" extrusionOk="0">
                <a:moveTo>
                  <a:pt x="0" y="111229"/>
                </a:moveTo>
                <a:cubicBezTo>
                  <a:pt x="532" y="49002"/>
                  <a:pt x="56103" y="-1413"/>
                  <a:pt x="111229" y="0"/>
                </a:cubicBezTo>
                <a:cubicBezTo>
                  <a:pt x="674755" y="-45080"/>
                  <a:pt x="973386" y="109051"/>
                  <a:pt x="1759696" y="0"/>
                </a:cubicBezTo>
                <a:cubicBezTo>
                  <a:pt x="1818090" y="423"/>
                  <a:pt x="1873092" y="50692"/>
                  <a:pt x="1870925" y="111229"/>
                </a:cubicBezTo>
                <a:cubicBezTo>
                  <a:pt x="1854291" y="290916"/>
                  <a:pt x="1896504" y="483355"/>
                  <a:pt x="1870925" y="556134"/>
                </a:cubicBezTo>
                <a:cubicBezTo>
                  <a:pt x="1862462" y="609009"/>
                  <a:pt x="1826345" y="664773"/>
                  <a:pt x="1759696" y="667363"/>
                </a:cubicBezTo>
                <a:cubicBezTo>
                  <a:pt x="1010584" y="756479"/>
                  <a:pt x="351355" y="728805"/>
                  <a:pt x="111229" y="667363"/>
                </a:cubicBezTo>
                <a:cubicBezTo>
                  <a:pt x="39072" y="670339"/>
                  <a:pt x="1058" y="624394"/>
                  <a:pt x="0" y="556134"/>
                </a:cubicBezTo>
                <a:cubicBezTo>
                  <a:pt x="-20892" y="473946"/>
                  <a:pt x="-35083" y="269591"/>
                  <a:pt x="0" y="111229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0590167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35CD785-4306-DDE2-7CFE-DF045F4D0359}"/>
              </a:ext>
            </a:extLst>
          </p:cNvPr>
          <p:cNvSpPr/>
          <p:nvPr/>
        </p:nvSpPr>
        <p:spPr>
          <a:xfrm>
            <a:off x="992805" y="1494659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9DF41C8-6ADC-E25C-0D84-CECAD1CD5625}"/>
              </a:ext>
            </a:extLst>
          </p:cNvPr>
          <p:cNvSpPr/>
          <p:nvPr/>
        </p:nvSpPr>
        <p:spPr>
          <a:xfrm>
            <a:off x="976057" y="2554391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66ED43F-F180-3D01-91D0-D6D1D8BDA077}"/>
              </a:ext>
            </a:extLst>
          </p:cNvPr>
          <p:cNvSpPr/>
          <p:nvPr/>
        </p:nvSpPr>
        <p:spPr>
          <a:xfrm>
            <a:off x="7024309" y="2995616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45987" y="69003"/>
                  <a:pt x="98336" y="70640"/>
                  <a:pt x="191730" y="71284"/>
                </a:cubicBezTo>
                <a:cubicBezTo>
                  <a:pt x="188219" y="53943"/>
                  <a:pt x="188288" y="22037"/>
                  <a:pt x="191730" y="0"/>
                </a:cubicBezTo>
                <a:cubicBezTo>
                  <a:pt x="221883" y="36940"/>
                  <a:pt x="261921" y="77559"/>
                  <a:pt x="334297" y="142568"/>
                </a:cubicBezTo>
                <a:cubicBezTo>
                  <a:pt x="290640" y="185776"/>
                  <a:pt x="244401" y="235410"/>
                  <a:pt x="191730" y="285135"/>
                </a:cubicBezTo>
                <a:cubicBezTo>
                  <a:pt x="193248" y="259343"/>
                  <a:pt x="191368" y="230734"/>
                  <a:pt x="191730" y="213851"/>
                </a:cubicBezTo>
                <a:cubicBezTo>
                  <a:pt x="141486" y="208128"/>
                  <a:pt x="55972" y="217610"/>
                  <a:pt x="0" y="213851"/>
                </a:cubicBezTo>
                <a:cubicBezTo>
                  <a:pt x="1814" y="180928"/>
                  <a:pt x="-400" y="118631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45929" y="65831"/>
                  <a:pt x="132136" y="78115"/>
                  <a:pt x="191730" y="71284"/>
                </a:cubicBezTo>
                <a:cubicBezTo>
                  <a:pt x="192281" y="41090"/>
                  <a:pt x="195063" y="23743"/>
                  <a:pt x="191730" y="0"/>
                </a:cubicBezTo>
                <a:cubicBezTo>
                  <a:pt x="246421" y="55716"/>
                  <a:pt x="299099" y="117701"/>
                  <a:pt x="334297" y="142568"/>
                </a:cubicBezTo>
                <a:cubicBezTo>
                  <a:pt x="299768" y="173744"/>
                  <a:pt x="236621" y="242588"/>
                  <a:pt x="191730" y="285135"/>
                </a:cubicBezTo>
                <a:cubicBezTo>
                  <a:pt x="189904" y="260180"/>
                  <a:pt x="191659" y="248767"/>
                  <a:pt x="191730" y="213851"/>
                </a:cubicBezTo>
                <a:cubicBezTo>
                  <a:pt x="148800" y="221935"/>
                  <a:pt x="56308" y="208336"/>
                  <a:pt x="0" y="213851"/>
                </a:cubicBezTo>
                <a:cubicBezTo>
                  <a:pt x="-4752" y="182225"/>
                  <a:pt x="-6897" y="12795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4395244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D6C4C8D-FDD7-2E81-4593-0280E3F1B91A}"/>
              </a:ext>
            </a:extLst>
          </p:cNvPr>
          <p:cNvSpPr/>
          <p:nvPr/>
        </p:nvSpPr>
        <p:spPr>
          <a:xfrm>
            <a:off x="10716817" y="5047485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D23D4A2-5B12-3E94-237C-699D49642B6B}"/>
              </a:ext>
            </a:extLst>
          </p:cNvPr>
          <p:cNvSpPr/>
          <p:nvPr/>
        </p:nvSpPr>
        <p:spPr>
          <a:xfrm>
            <a:off x="10716817" y="3712756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5FE0C6-18DB-9147-9146-C4C45B640E66}"/>
              </a:ext>
            </a:extLst>
          </p:cNvPr>
          <p:cNvSpPr/>
          <p:nvPr/>
        </p:nvSpPr>
        <p:spPr>
          <a:xfrm>
            <a:off x="5110867" y="2743975"/>
            <a:ext cx="1854313" cy="766916"/>
          </a:xfrm>
          <a:custGeom>
            <a:avLst/>
            <a:gdLst>
              <a:gd name="connsiteX0" fmla="*/ 0 w 1854313"/>
              <a:gd name="connsiteY0" fmla="*/ 127822 h 766916"/>
              <a:gd name="connsiteX1" fmla="*/ 127822 w 1854313"/>
              <a:gd name="connsiteY1" fmla="*/ 0 h 766916"/>
              <a:gd name="connsiteX2" fmla="*/ 612752 w 1854313"/>
              <a:gd name="connsiteY2" fmla="*/ 0 h 766916"/>
              <a:gd name="connsiteX3" fmla="*/ 1177615 w 1854313"/>
              <a:gd name="connsiteY3" fmla="*/ 0 h 766916"/>
              <a:gd name="connsiteX4" fmla="*/ 1726491 w 1854313"/>
              <a:gd name="connsiteY4" fmla="*/ 0 h 766916"/>
              <a:gd name="connsiteX5" fmla="*/ 1854313 w 1854313"/>
              <a:gd name="connsiteY5" fmla="*/ 127822 h 766916"/>
              <a:gd name="connsiteX6" fmla="*/ 1854313 w 1854313"/>
              <a:gd name="connsiteY6" fmla="*/ 639094 h 766916"/>
              <a:gd name="connsiteX7" fmla="*/ 1726491 w 1854313"/>
              <a:gd name="connsiteY7" fmla="*/ 766916 h 766916"/>
              <a:gd name="connsiteX8" fmla="*/ 1161628 w 1854313"/>
              <a:gd name="connsiteY8" fmla="*/ 766916 h 766916"/>
              <a:gd name="connsiteX9" fmla="*/ 612752 w 1854313"/>
              <a:gd name="connsiteY9" fmla="*/ 766916 h 766916"/>
              <a:gd name="connsiteX10" fmla="*/ 127822 w 1854313"/>
              <a:gd name="connsiteY10" fmla="*/ 766916 h 766916"/>
              <a:gd name="connsiteX11" fmla="*/ 0 w 1854313"/>
              <a:gd name="connsiteY11" fmla="*/ 639094 h 766916"/>
              <a:gd name="connsiteX12" fmla="*/ 0 w 1854313"/>
              <a:gd name="connsiteY12" fmla="*/ 127822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54313" h="766916" fill="none" extrusionOk="0">
                <a:moveTo>
                  <a:pt x="0" y="127822"/>
                </a:moveTo>
                <a:cubicBezTo>
                  <a:pt x="-314" y="54635"/>
                  <a:pt x="56961" y="13091"/>
                  <a:pt x="127822" y="0"/>
                </a:cubicBezTo>
                <a:cubicBezTo>
                  <a:pt x="234070" y="-3010"/>
                  <a:pt x="379709" y="10297"/>
                  <a:pt x="612752" y="0"/>
                </a:cubicBezTo>
                <a:cubicBezTo>
                  <a:pt x="845795" y="-10297"/>
                  <a:pt x="1011937" y="24287"/>
                  <a:pt x="1177615" y="0"/>
                </a:cubicBezTo>
                <a:cubicBezTo>
                  <a:pt x="1343293" y="-24287"/>
                  <a:pt x="1523598" y="-17173"/>
                  <a:pt x="1726491" y="0"/>
                </a:cubicBezTo>
                <a:cubicBezTo>
                  <a:pt x="1805831" y="-8061"/>
                  <a:pt x="1860046" y="50134"/>
                  <a:pt x="1854313" y="127822"/>
                </a:cubicBezTo>
                <a:cubicBezTo>
                  <a:pt x="1877278" y="258931"/>
                  <a:pt x="1839423" y="392502"/>
                  <a:pt x="1854313" y="639094"/>
                </a:cubicBezTo>
                <a:cubicBezTo>
                  <a:pt x="1853347" y="696926"/>
                  <a:pt x="1811602" y="770161"/>
                  <a:pt x="1726491" y="766916"/>
                </a:cubicBezTo>
                <a:cubicBezTo>
                  <a:pt x="1543233" y="754285"/>
                  <a:pt x="1377619" y="780034"/>
                  <a:pt x="1161628" y="766916"/>
                </a:cubicBezTo>
                <a:cubicBezTo>
                  <a:pt x="945637" y="753798"/>
                  <a:pt x="860256" y="742669"/>
                  <a:pt x="612752" y="766916"/>
                </a:cubicBezTo>
                <a:cubicBezTo>
                  <a:pt x="365248" y="791163"/>
                  <a:pt x="306848" y="745692"/>
                  <a:pt x="127822" y="766916"/>
                </a:cubicBezTo>
                <a:cubicBezTo>
                  <a:pt x="54908" y="755022"/>
                  <a:pt x="-2178" y="710947"/>
                  <a:pt x="0" y="639094"/>
                </a:cubicBezTo>
                <a:cubicBezTo>
                  <a:pt x="22729" y="479500"/>
                  <a:pt x="-13217" y="236481"/>
                  <a:pt x="0" y="127822"/>
                </a:cubicBezTo>
                <a:close/>
              </a:path>
              <a:path w="1854313" h="766916" stroke="0" extrusionOk="0">
                <a:moveTo>
                  <a:pt x="0" y="127822"/>
                </a:moveTo>
                <a:cubicBezTo>
                  <a:pt x="5038" y="47137"/>
                  <a:pt x="57508" y="15341"/>
                  <a:pt x="127822" y="0"/>
                </a:cubicBezTo>
                <a:cubicBezTo>
                  <a:pt x="324094" y="-8532"/>
                  <a:pt x="467524" y="-23924"/>
                  <a:pt x="692685" y="0"/>
                </a:cubicBezTo>
                <a:cubicBezTo>
                  <a:pt x="917846" y="23924"/>
                  <a:pt x="991074" y="-17760"/>
                  <a:pt x="1225575" y="0"/>
                </a:cubicBezTo>
                <a:cubicBezTo>
                  <a:pt x="1460076" y="17760"/>
                  <a:pt x="1565717" y="15329"/>
                  <a:pt x="1726491" y="0"/>
                </a:cubicBezTo>
                <a:cubicBezTo>
                  <a:pt x="1794108" y="-10877"/>
                  <a:pt x="1868803" y="52243"/>
                  <a:pt x="1854313" y="127822"/>
                </a:cubicBezTo>
                <a:cubicBezTo>
                  <a:pt x="1871111" y="383447"/>
                  <a:pt x="1831978" y="397832"/>
                  <a:pt x="1854313" y="639094"/>
                </a:cubicBezTo>
                <a:cubicBezTo>
                  <a:pt x="1855025" y="699991"/>
                  <a:pt x="1783842" y="772306"/>
                  <a:pt x="1726491" y="766916"/>
                </a:cubicBezTo>
                <a:cubicBezTo>
                  <a:pt x="1557745" y="770127"/>
                  <a:pt x="1351903" y="774305"/>
                  <a:pt x="1241561" y="766916"/>
                </a:cubicBezTo>
                <a:cubicBezTo>
                  <a:pt x="1131219" y="759528"/>
                  <a:pt x="921593" y="788778"/>
                  <a:pt x="740645" y="766916"/>
                </a:cubicBezTo>
                <a:cubicBezTo>
                  <a:pt x="559697" y="745054"/>
                  <a:pt x="281862" y="756576"/>
                  <a:pt x="127822" y="766916"/>
                </a:cubicBezTo>
                <a:cubicBezTo>
                  <a:pt x="57055" y="761996"/>
                  <a:pt x="9033" y="703603"/>
                  <a:pt x="0" y="639094"/>
                </a:cubicBezTo>
                <a:cubicBezTo>
                  <a:pt x="22679" y="471927"/>
                  <a:pt x="8523" y="256481"/>
                  <a:pt x="0" y="127822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Terms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73A1C3-A749-6928-2CBB-00550B27A67B}"/>
              </a:ext>
            </a:extLst>
          </p:cNvPr>
          <p:cNvSpPr/>
          <p:nvPr/>
        </p:nvSpPr>
        <p:spPr>
          <a:xfrm>
            <a:off x="2641006" y="2851357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Search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0F817D2-D8DA-C6FD-DC2B-44C536FE1BF8}"/>
              </a:ext>
            </a:extLst>
          </p:cNvPr>
          <p:cNvSpPr/>
          <p:nvPr/>
        </p:nvSpPr>
        <p:spPr>
          <a:xfrm>
            <a:off x="1733348" y="3959020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HyDE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013EB1-74FF-E2C0-EEE9-3B48A1BB57CF}"/>
              </a:ext>
            </a:extLst>
          </p:cNvPr>
          <p:cNvSpPr/>
          <p:nvPr/>
        </p:nvSpPr>
        <p:spPr>
          <a:xfrm>
            <a:off x="4051540" y="3993435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Knowledge</a:t>
            </a:r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1D49D8A-888E-A857-8203-4C6DEFBC5B22}"/>
              </a:ext>
            </a:extLst>
          </p:cNvPr>
          <p:cNvSpPr/>
          <p:nvPr/>
        </p:nvSpPr>
        <p:spPr>
          <a:xfrm>
            <a:off x="2688781" y="1113688"/>
            <a:ext cx="1362759" cy="373626"/>
          </a:xfrm>
          <a:prstGeom prst="borderCallout2">
            <a:avLst>
              <a:gd name="adj1" fmla="val 19837"/>
              <a:gd name="adj2" fmla="val -256"/>
              <a:gd name="adj3" fmla="val 18750"/>
              <a:gd name="adj4" fmla="val -16667"/>
              <a:gd name="adj5" fmla="val 8552"/>
              <a:gd name="adj6" fmla="val -46483"/>
            </a:avLst>
          </a:prstGeom>
          <a:solidFill>
            <a:schemeClr val="accent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27" name="Callout: Bent Line 26">
            <a:extLst>
              <a:ext uri="{FF2B5EF4-FFF2-40B4-BE49-F238E27FC236}">
                <a16:creationId xmlns:a16="http://schemas.microsoft.com/office/drawing/2014/main" id="{5732617E-97F2-CE27-5D05-C3341EFA4DE6}"/>
              </a:ext>
            </a:extLst>
          </p:cNvPr>
          <p:cNvSpPr/>
          <p:nvPr/>
        </p:nvSpPr>
        <p:spPr>
          <a:xfrm>
            <a:off x="7620353" y="5458413"/>
            <a:ext cx="1362759" cy="373626"/>
          </a:xfrm>
          <a:prstGeom prst="borderCallout2">
            <a:avLst>
              <a:gd name="adj1" fmla="val 19837"/>
              <a:gd name="adj2" fmla="val -256"/>
              <a:gd name="adj3" fmla="val 18750"/>
              <a:gd name="adj4" fmla="val -16667"/>
              <a:gd name="adj5" fmla="val -94080"/>
              <a:gd name="adj6" fmla="val 11237"/>
            </a:avLst>
          </a:prstGeom>
          <a:solidFill>
            <a:schemeClr val="accent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380187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1390-CD26-B435-1157-E58C077D7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A411-B1ED-C03F-D613-1C30D0E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Improve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6ACD-B44E-0608-1222-CF33D27B76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sz="2400" b="1" dirty="0"/>
              <a:t>Similarity</a:t>
            </a:r>
            <a:endParaRPr lang="en-US" sz="20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4E2862-3AF7-D09F-EDC9-76BB51573A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sz="2400" b="1" dirty="0" err="1"/>
              <a:t>Rerank</a:t>
            </a:r>
            <a:endParaRPr lang="en-US" sz="24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24B97E-4EEC-3E40-FEE3-2F40608C80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BC2E944-7D43-D530-5B14-78F20DEBBD8C}"/>
                  </a:ext>
                </a:extLst>
              </p:cNvPr>
              <p:cNvSpPr/>
              <p:nvPr/>
            </p:nvSpPr>
            <p:spPr>
              <a:xfrm>
                <a:off x="1156175" y="2767780"/>
                <a:ext cx="1563329" cy="870156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Query</a:t>
                </a:r>
              </a:p>
              <a:p>
                <a:pPr algn="ctr"/>
                <a:r>
                  <a:rPr lang="en-US" dirty="0"/>
                  <a:t>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BC2E944-7D43-D530-5B14-78F20DEB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75" y="2767780"/>
                <a:ext cx="1563329" cy="870156"/>
              </a:xfrm>
              <a:prstGeom prst="roundRect">
                <a:avLst/>
              </a:prstGeom>
              <a:blipFill>
                <a:blip r:embed="rId2"/>
                <a:stretch>
                  <a:fillRect b="-6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BBF13BF-E559-8330-4380-09BCA3B7E3A0}"/>
                  </a:ext>
                </a:extLst>
              </p:cNvPr>
              <p:cNvSpPr/>
              <p:nvPr/>
            </p:nvSpPr>
            <p:spPr>
              <a:xfrm>
                <a:off x="3039052" y="2767779"/>
                <a:ext cx="1563329" cy="870156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Candidate Vector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BBF13BF-E559-8330-4380-09BCA3B7E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52" y="2767779"/>
                <a:ext cx="1563329" cy="870156"/>
              </a:xfrm>
              <a:prstGeom prst="roundRect">
                <a:avLst/>
              </a:prstGeom>
              <a:blipFill>
                <a:blip r:embed="rId3"/>
                <a:stretch>
                  <a:fillRect r="-7031" b="-6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700598F-1B5E-668E-D81B-5F0CBFD468EE}"/>
                  </a:ext>
                </a:extLst>
              </p:cNvPr>
              <p:cNvSpPr/>
              <p:nvPr/>
            </p:nvSpPr>
            <p:spPr>
              <a:xfrm>
                <a:off x="1527469" y="4296602"/>
                <a:ext cx="2615381" cy="131728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Cosine Similarity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700598F-1B5E-668E-D81B-5F0CBFD46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469" y="4296602"/>
                <a:ext cx="2615381" cy="13172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CBB9D5-83E8-7859-97B0-539F9D6AC0D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937840" y="3637936"/>
            <a:ext cx="897320" cy="65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E23852-075E-E33C-01C1-91F158166EA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2835160" y="3637935"/>
            <a:ext cx="985557" cy="65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F7D8EB20-764F-6A57-5177-AAAC85F4BCE8}"/>
                  </a:ext>
                </a:extLst>
              </p:cNvPr>
              <p:cNvSpPr/>
              <p:nvPr/>
            </p:nvSpPr>
            <p:spPr>
              <a:xfrm>
                <a:off x="6427430" y="2767780"/>
                <a:ext cx="1563329" cy="870156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Query</a:t>
                </a:r>
              </a:p>
              <a:p>
                <a:pPr algn="ctr"/>
                <a:r>
                  <a:rPr lang="en-US" dirty="0"/>
                  <a:t>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F7D8EB20-764F-6A57-5177-AAAC85F4B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30" y="2767780"/>
                <a:ext cx="1563329" cy="870156"/>
              </a:xfrm>
              <a:prstGeom prst="roundRect">
                <a:avLst/>
              </a:prstGeom>
              <a:blipFill>
                <a:blip r:embed="rId5"/>
                <a:stretch>
                  <a:fillRect b="-6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147A247-164B-9E0E-AAF3-CACB557E9219}"/>
                  </a:ext>
                </a:extLst>
              </p:cNvPr>
              <p:cNvSpPr/>
              <p:nvPr/>
            </p:nvSpPr>
            <p:spPr>
              <a:xfrm>
                <a:off x="8310307" y="2767779"/>
                <a:ext cx="1563329" cy="870156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Candidate Vector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147A247-164B-9E0E-AAF3-CACB557E9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307" y="2767779"/>
                <a:ext cx="1563329" cy="870156"/>
              </a:xfrm>
              <a:prstGeom prst="roundRect">
                <a:avLst/>
              </a:prstGeom>
              <a:blipFill>
                <a:blip r:embed="rId6"/>
                <a:stretch>
                  <a:fillRect r="-7004" b="-6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63906B-909D-41F6-F190-53C16E1216E5}"/>
              </a:ext>
            </a:extLst>
          </p:cNvPr>
          <p:cNvSpPr/>
          <p:nvPr/>
        </p:nvSpPr>
        <p:spPr>
          <a:xfrm>
            <a:off x="6798724" y="4296602"/>
            <a:ext cx="2615381" cy="13172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Reranker</a:t>
            </a:r>
            <a:r>
              <a:rPr lang="en-US" dirty="0">
                <a:solidFill>
                  <a:schemeClr val="tx1"/>
                </a:solidFill>
              </a:rPr>
              <a:t> Transformer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 Score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AFB692-0555-AAFE-96AB-CF35463449EE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7209095" y="3637936"/>
            <a:ext cx="897320" cy="65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CE94C2-7CF1-1740-0E92-1219AE0DCE9A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8106415" y="3637935"/>
            <a:ext cx="985557" cy="65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55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2B34A-1544-30B8-2DB1-9464059D6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5EDB7F-BB2E-F062-D557-D37D43B3F4EA}"/>
              </a:ext>
            </a:extLst>
          </p:cNvPr>
          <p:cNvSpPr/>
          <p:nvPr/>
        </p:nvSpPr>
        <p:spPr>
          <a:xfrm>
            <a:off x="9932787" y="2205760"/>
            <a:ext cx="2021900" cy="4307816"/>
          </a:xfrm>
          <a:custGeom>
            <a:avLst/>
            <a:gdLst>
              <a:gd name="connsiteX0" fmla="*/ 0 w 2021900"/>
              <a:gd name="connsiteY0" fmla="*/ 0 h 4307816"/>
              <a:gd name="connsiteX1" fmla="*/ 465037 w 2021900"/>
              <a:gd name="connsiteY1" fmla="*/ 0 h 4307816"/>
              <a:gd name="connsiteX2" fmla="*/ 909855 w 2021900"/>
              <a:gd name="connsiteY2" fmla="*/ 0 h 4307816"/>
              <a:gd name="connsiteX3" fmla="*/ 1395111 w 2021900"/>
              <a:gd name="connsiteY3" fmla="*/ 0 h 4307816"/>
              <a:gd name="connsiteX4" fmla="*/ 2021900 w 2021900"/>
              <a:gd name="connsiteY4" fmla="*/ 0 h 4307816"/>
              <a:gd name="connsiteX5" fmla="*/ 2021900 w 2021900"/>
              <a:gd name="connsiteY5" fmla="*/ 452321 h 4307816"/>
              <a:gd name="connsiteX6" fmla="*/ 2021900 w 2021900"/>
              <a:gd name="connsiteY6" fmla="*/ 947720 h 4307816"/>
              <a:gd name="connsiteX7" fmla="*/ 2021900 w 2021900"/>
              <a:gd name="connsiteY7" fmla="*/ 1572353 h 4307816"/>
              <a:gd name="connsiteX8" fmla="*/ 2021900 w 2021900"/>
              <a:gd name="connsiteY8" fmla="*/ 2196986 h 4307816"/>
              <a:gd name="connsiteX9" fmla="*/ 2021900 w 2021900"/>
              <a:gd name="connsiteY9" fmla="*/ 2735463 h 4307816"/>
              <a:gd name="connsiteX10" fmla="*/ 2021900 w 2021900"/>
              <a:gd name="connsiteY10" fmla="*/ 3144706 h 4307816"/>
              <a:gd name="connsiteX11" fmla="*/ 2021900 w 2021900"/>
              <a:gd name="connsiteY11" fmla="*/ 3640105 h 4307816"/>
              <a:gd name="connsiteX12" fmla="*/ 2021900 w 2021900"/>
              <a:gd name="connsiteY12" fmla="*/ 4307816 h 4307816"/>
              <a:gd name="connsiteX13" fmla="*/ 1536644 w 2021900"/>
              <a:gd name="connsiteY13" fmla="*/ 4307816 h 4307816"/>
              <a:gd name="connsiteX14" fmla="*/ 990731 w 2021900"/>
              <a:gd name="connsiteY14" fmla="*/ 4307816 h 4307816"/>
              <a:gd name="connsiteX15" fmla="*/ 465037 w 2021900"/>
              <a:gd name="connsiteY15" fmla="*/ 4307816 h 4307816"/>
              <a:gd name="connsiteX16" fmla="*/ 0 w 2021900"/>
              <a:gd name="connsiteY16" fmla="*/ 4307816 h 4307816"/>
              <a:gd name="connsiteX17" fmla="*/ 0 w 2021900"/>
              <a:gd name="connsiteY17" fmla="*/ 3898573 h 4307816"/>
              <a:gd name="connsiteX18" fmla="*/ 0 w 2021900"/>
              <a:gd name="connsiteY18" fmla="*/ 3273940 h 4307816"/>
              <a:gd name="connsiteX19" fmla="*/ 0 w 2021900"/>
              <a:gd name="connsiteY19" fmla="*/ 2778541 h 4307816"/>
              <a:gd name="connsiteX20" fmla="*/ 0 w 2021900"/>
              <a:gd name="connsiteY20" fmla="*/ 2369299 h 4307816"/>
              <a:gd name="connsiteX21" fmla="*/ 0 w 2021900"/>
              <a:gd name="connsiteY21" fmla="*/ 1830822 h 4307816"/>
              <a:gd name="connsiteX22" fmla="*/ 0 w 2021900"/>
              <a:gd name="connsiteY22" fmla="*/ 1292345 h 4307816"/>
              <a:gd name="connsiteX23" fmla="*/ 0 w 2021900"/>
              <a:gd name="connsiteY23" fmla="*/ 667711 h 4307816"/>
              <a:gd name="connsiteX24" fmla="*/ 0 w 2021900"/>
              <a:gd name="connsiteY24" fmla="*/ 0 h 430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21900" h="4307816" extrusionOk="0">
                <a:moveTo>
                  <a:pt x="0" y="0"/>
                </a:moveTo>
                <a:cubicBezTo>
                  <a:pt x="140831" y="-52449"/>
                  <a:pt x="308648" y="38655"/>
                  <a:pt x="465037" y="0"/>
                </a:cubicBezTo>
                <a:cubicBezTo>
                  <a:pt x="621426" y="-38655"/>
                  <a:pt x="731299" y="9883"/>
                  <a:pt x="909855" y="0"/>
                </a:cubicBezTo>
                <a:cubicBezTo>
                  <a:pt x="1088411" y="-9883"/>
                  <a:pt x="1267452" y="20387"/>
                  <a:pt x="1395111" y="0"/>
                </a:cubicBezTo>
                <a:cubicBezTo>
                  <a:pt x="1522770" y="-20387"/>
                  <a:pt x="1857180" y="42462"/>
                  <a:pt x="2021900" y="0"/>
                </a:cubicBezTo>
                <a:cubicBezTo>
                  <a:pt x="2035385" y="111439"/>
                  <a:pt x="1982665" y="345464"/>
                  <a:pt x="2021900" y="452321"/>
                </a:cubicBezTo>
                <a:cubicBezTo>
                  <a:pt x="2061135" y="559178"/>
                  <a:pt x="2003365" y="780585"/>
                  <a:pt x="2021900" y="947720"/>
                </a:cubicBezTo>
                <a:cubicBezTo>
                  <a:pt x="2040435" y="1114855"/>
                  <a:pt x="1961173" y="1437821"/>
                  <a:pt x="2021900" y="1572353"/>
                </a:cubicBezTo>
                <a:cubicBezTo>
                  <a:pt x="2082627" y="1706885"/>
                  <a:pt x="1955981" y="1937986"/>
                  <a:pt x="2021900" y="2196986"/>
                </a:cubicBezTo>
                <a:cubicBezTo>
                  <a:pt x="2087819" y="2455986"/>
                  <a:pt x="2002240" y="2535695"/>
                  <a:pt x="2021900" y="2735463"/>
                </a:cubicBezTo>
                <a:cubicBezTo>
                  <a:pt x="2041560" y="2935231"/>
                  <a:pt x="1975209" y="3044211"/>
                  <a:pt x="2021900" y="3144706"/>
                </a:cubicBezTo>
                <a:cubicBezTo>
                  <a:pt x="2068591" y="3245201"/>
                  <a:pt x="2013492" y="3440948"/>
                  <a:pt x="2021900" y="3640105"/>
                </a:cubicBezTo>
                <a:cubicBezTo>
                  <a:pt x="2030308" y="3839262"/>
                  <a:pt x="1978682" y="4082817"/>
                  <a:pt x="2021900" y="4307816"/>
                </a:cubicBezTo>
                <a:cubicBezTo>
                  <a:pt x="1886268" y="4309752"/>
                  <a:pt x="1636945" y="4271900"/>
                  <a:pt x="1536644" y="4307816"/>
                </a:cubicBezTo>
                <a:cubicBezTo>
                  <a:pt x="1436343" y="4343732"/>
                  <a:pt x="1240805" y="4281554"/>
                  <a:pt x="990731" y="4307816"/>
                </a:cubicBezTo>
                <a:cubicBezTo>
                  <a:pt x="740657" y="4334078"/>
                  <a:pt x="590666" y="4247559"/>
                  <a:pt x="465037" y="4307816"/>
                </a:cubicBezTo>
                <a:cubicBezTo>
                  <a:pt x="339408" y="4368073"/>
                  <a:pt x="209388" y="4262517"/>
                  <a:pt x="0" y="4307816"/>
                </a:cubicBezTo>
                <a:cubicBezTo>
                  <a:pt x="-21038" y="4130793"/>
                  <a:pt x="46664" y="3989065"/>
                  <a:pt x="0" y="3898573"/>
                </a:cubicBezTo>
                <a:cubicBezTo>
                  <a:pt x="-46664" y="3808081"/>
                  <a:pt x="19400" y="3515360"/>
                  <a:pt x="0" y="3273940"/>
                </a:cubicBezTo>
                <a:cubicBezTo>
                  <a:pt x="-19400" y="3032520"/>
                  <a:pt x="14699" y="2982248"/>
                  <a:pt x="0" y="2778541"/>
                </a:cubicBezTo>
                <a:cubicBezTo>
                  <a:pt x="-14699" y="2574834"/>
                  <a:pt x="40703" y="2474636"/>
                  <a:pt x="0" y="2369299"/>
                </a:cubicBezTo>
                <a:cubicBezTo>
                  <a:pt x="-40703" y="2263962"/>
                  <a:pt x="57157" y="1998747"/>
                  <a:pt x="0" y="1830822"/>
                </a:cubicBezTo>
                <a:cubicBezTo>
                  <a:pt x="-57157" y="1662897"/>
                  <a:pt x="35982" y="1424397"/>
                  <a:pt x="0" y="1292345"/>
                </a:cubicBezTo>
                <a:cubicBezTo>
                  <a:pt x="-35982" y="1160293"/>
                  <a:pt x="23276" y="934686"/>
                  <a:pt x="0" y="667711"/>
                </a:cubicBezTo>
                <a:cubicBezTo>
                  <a:pt x="-23276" y="400736"/>
                  <a:pt x="57162" y="265899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8376496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51BE44-63A5-BED4-11FC-E43291B7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1C1F03-B922-7E7B-4304-3BB2D9F6EF57}"/>
              </a:ext>
            </a:extLst>
          </p:cNvPr>
          <p:cNvSpPr/>
          <p:nvPr/>
        </p:nvSpPr>
        <p:spPr>
          <a:xfrm>
            <a:off x="334044" y="936521"/>
            <a:ext cx="1749944" cy="491613"/>
          </a:xfrm>
          <a:custGeom>
            <a:avLst/>
            <a:gdLst>
              <a:gd name="connsiteX0" fmla="*/ 0 w 1749944"/>
              <a:gd name="connsiteY0" fmla="*/ 81937 h 491613"/>
              <a:gd name="connsiteX1" fmla="*/ 81937 w 1749944"/>
              <a:gd name="connsiteY1" fmla="*/ 0 h 491613"/>
              <a:gd name="connsiteX2" fmla="*/ 563045 w 1749944"/>
              <a:gd name="connsiteY2" fmla="*/ 0 h 491613"/>
              <a:gd name="connsiteX3" fmla="*/ 1123456 w 1749944"/>
              <a:gd name="connsiteY3" fmla="*/ 0 h 491613"/>
              <a:gd name="connsiteX4" fmla="*/ 1668007 w 1749944"/>
              <a:gd name="connsiteY4" fmla="*/ 0 h 491613"/>
              <a:gd name="connsiteX5" fmla="*/ 1749944 w 1749944"/>
              <a:gd name="connsiteY5" fmla="*/ 81937 h 491613"/>
              <a:gd name="connsiteX6" fmla="*/ 1749944 w 1749944"/>
              <a:gd name="connsiteY6" fmla="*/ 409676 h 491613"/>
              <a:gd name="connsiteX7" fmla="*/ 1668007 w 1749944"/>
              <a:gd name="connsiteY7" fmla="*/ 491613 h 491613"/>
              <a:gd name="connsiteX8" fmla="*/ 1107596 w 1749944"/>
              <a:gd name="connsiteY8" fmla="*/ 491613 h 491613"/>
              <a:gd name="connsiteX9" fmla="*/ 563045 w 1749944"/>
              <a:gd name="connsiteY9" fmla="*/ 491613 h 491613"/>
              <a:gd name="connsiteX10" fmla="*/ 81937 w 1749944"/>
              <a:gd name="connsiteY10" fmla="*/ 491613 h 491613"/>
              <a:gd name="connsiteX11" fmla="*/ 0 w 1749944"/>
              <a:gd name="connsiteY11" fmla="*/ 409676 h 491613"/>
              <a:gd name="connsiteX12" fmla="*/ 0 w 1749944"/>
              <a:gd name="connsiteY12" fmla="*/ 81937 h 49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9944" h="491613" fill="none" extrusionOk="0">
                <a:moveTo>
                  <a:pt x="0" y="81937"/>
                </a:moveTo>
                <a:cubicBezTo>
                  <a:pt x="-224" y="34838"/>
                  <a:pt x="36591" y="4571"/>
                  <a:pt x="81937" y="0"/>
                </a:cubicBezTo>
                <a:cubicBezTo>
                  <a:pt x="221158" y="-13767"/>
                  <a:pt x="366392" y="-9071"/>
                  <a:pt x="563045" y="0"/>
                </a:cubicBezTo>
                <a:cubicBezTo>
                  <a:pt x="759698" y="9071"/>
                  <a:pt x="926479" y="-6699"/>
                  <a:pt x="1123456" y="0"/>
                </a:cubicBezTo>
                <a:cubicBezTo>
                  <a:pt x="1320433" y="6699"/>
                  <a:pt x="1433529" y="182"/>
                  <a:pt x="1668007" y="0"/>
                </a:cubicBezTo>
                <a:cubicBezTo>
                  <a:pt x="1717800" y="-4184"/>
                  <a:pt x="1753880" y="31814"/>
                  <a:pt x="1749944" y="81937"/>
                </a:cubicBezTo>
                <a:cubicBezTo>
                  <a:pt x="1741310" y="155963"/>
                  <a:pt x="1761534" y="337596"/>
                  <a:pt x="1749944" y="409676"/>
                </a:cubicBezTo>
                <a:cubicBezTo>
                  <a:pt x="1749425" y="448074"/>
                  <a:pt x="1723558" y="493915"/>
                  <a:pt x="1668007" y="491613"/>
                </a:cubicBezTo>
                <a:cubicBezTo>
                  <a:pt x="1417067" y="498456"/>
                  <a:pt x="1292811" y="503791"/>
                  <a:pt x="1107596" y="491613"/>
                </a:cubicBezTo>
                <a:cubicBezTo>
                  <a:pt x="922381" y="479435"/>
                  <a:pt x="823932" y="490975"/>
                  <a:pt x="563045" y="491613"/>
                </a:cubicBezTo>
                <a:cubicBezTo>
                  <a:pt x="302158" y="492251"/>
                  <a:pt x="296118" y="498151"/>
                  <a:pt x="81937" y="491613"/>
                </a:cubicBezTo>
                <a:cubicBezTo>
                  <a:pt x="35516" y="485627"/>
                  <a:pt x="-8690" y="459952"/>
                  <a:pt x="0" y="409676"/>
                </a:cubicBezTo>
                <a:cubicBezTo>
                  <a:pt x="7121" y="314150"/>
                  <a:pt x="10311" y="147829"/>
                  <a:pt x="0" y="81937"/>
                </a:cubicBezTo>
                <a:close/>
              </a:path>
              <a:path w="1749944" h="491613" stroke="0" extrusionOk="0">
                <a:moveTo>
                  <a:pt x="0" y="81937"/>
                </a:moveTo>
                <a:cubicBezTo>
                  <a:pt x="590" y="35502"/>
                  <a:pt x="36848" y="8994"/>
                  <a:pt x="81937" y="0"/>
                </a:cubicBezTo>
                <a:cubicBezTo>
                  <a:pt x="283080" y="24208"/>
                  <a:pt x="504575" y="24115"/>
                  <a:pt x="642348" y="0"/>
                </a:cubicBezTo>
                <a:cubicBezTo>
                  <a:pt x="780121" y="-24115"/>
                  <a:pt x="911521" y="-26418"/>
                  <a:pt x="1171038" y="0"/>
                </a:cubicBezTo>
                <a:cubicBezTo>
                  <a:pt x="1430555" y="26418"/>
                  <a:pt x="1451289" y="-473"/>
                  <a:pt x="1668007" y="0"/>
                </a:cubicBezTo>
                <a:cubicBezTo>
                  <a:pt x="1710773" y="-9089"/>
                  <a:pt x="1760268" y="33132"/>
                  <a:pt x="1749944" y="81937"/>
                </a:cubicBezTo>
                <a:cubicBezTo>
                  <a:pt x="1747852" y="165508"/>
                  <a:pt x="1756712" y="270727"/>
                  <a:pt x="1749944" y="409676"/>
                </a:cubicBezTo>
                <a:cubicBezTo>
                  <a:pt x="1750108" y="452691"/>
                  <a:pt x="1712246" y="492026"/>
                  <a:pt x="1668007" y="491613"/>
                </a:cubicBezTo>
                <a:cubicBezTo>
                  <a:pt x="1472206" y="509607"/>
                  <a:pt x="1318693" y="468417"/>
                  <a:pt x="1186899" y="491613"/>
                </a:cubicBezTo>
                <a:cubicBezTo>
                  <a:pt x="1055105" y="514809"/>
                  <a:pt x="866089" y="483899"/>
                  <a:pt x="689930" y="491613"/>
                </a:cubicBezTo>
                <a:cubicBezTo>
                  <a:pt x="513771" y="499327"/>
                  <a:pt x="241578" y="477703"/>
                  <a:pt x="81937" y="491613"/>
                </a:cubicBezTo>
                <a:cubicBezTo>
                  <a:pt x="36354" y="482239"/>
                  <a:pt x="6819" y="450335"/>
                  <a:pt x="0" y="409676"/>
                </a:cubicBezTo>
                <a:cubicBezTo>
                  <a:pt x="-852" y="308986"/>
                  <a:pt x="13691" y="237947"/>
                  <a:pt x="0" y="81937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🗨️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5172FC-9879-9D92-06DB-D4A813FB0D0C}"/>
              </a:ext>
            </a:extLst>
          </p:cNvPr>
          <p:cNvSpPr/>
          <p:nvPr/>
        </p:nvSpPr>
        <p:spPr>
          <a:xfrm>
            <a:off x="7389295" y="2754727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🔎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411254F7-E7C5-E548-C2D1-43EB444AD25D}"/>
              </a:ext>
            </a:extLst>
          </p:cNvPr>
          <p:cNvSpPr/>
          <p:nvPr/>
        </p:nvSpPr>
        <p:spPr>
          <a:xfrm>
            <a:off x="10127577" y="2496630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📚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ECFBF-781D-346B-2106-A81527350758}"/>
              </a:ext>
            </a:extLst>
          </p:cNvPr>
          <p:cNvSpPr/>
          <p:nvPr/>
        </p:nvSpPr>
        <p:spPr>
          <a:xfrm>
            <a:off x="7509048" y="5613923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45870" y="218600"/>
                  <a:pt x="429468" y="-32363"/>
                  <a:pt x="1047136" y="0"/>
                </a:cubicBezTo>
                <a:cubicBezTo>
                  <a:pt x="1622397" y="4307"/>
                  <a:pt x="2085004" y="157886"/>
                  <a:pt x="2094272" y="383458"/>
                </a:cubicBezTo>
                <a:cubicBezTo>
                  <a:pt x="2059344" y="617281"/>
                  <a:pt x="1578823" y="657948"/>
                  <a:pt x="1047136" y="766916"/>
                </a:cubicBezTo>
                <a:cubicBezTo>
                  <a:pt x="469077" y="785208"/>
                  <a:pt x="-1549" y="590449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-22117" y="115932"/>
                  <a:pt x="571046" y="-3560"/>
                  <a:pt x="1047136" y="0"/>
                </a:cubicBezTo>
                <a:cubicBezTo>
                  <a:pt x="1621010" y="-15065"/>
                  <a:pt x="2097243" y="175527"/>
                  <a:pt x="2094272" y="383458"/>
                </a:cubicBezTo>
                <a:cubicBezTo>
                  <a:pt x="2092936" y="566493"/>
                  <a:pt x="1639719" y="713866"/>
                  <a:pt x="1047136" y="766916"/>
                </a:cubicBezTo>
                <a:cubicBezTo>
                  <a:pt x="420613" y="752643"/>
                  <a:pt x="8672" y="600040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53838056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✂️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C4B70B8-07FA-E361-2B10-60A57F7A399C}"/>
              </a:ext>
            </a:extLst>
          </p:cNvPr>
          <p:cNvSpPr/>
          <p:nvPr/>
        </p:nvSpPr>
        <p:spPr>
          <a:xfrm>
            <a:off x="5485080" y="5481189"/>
            <a:ext cx="1504336" cy="1032387"/>
          </a:xfrm>
          <a:custGeom>
            <a:avLst/>
            <a:gdLst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175649 h 1032387"/>
              <a:gd name="connsiteX3" fmla="*/ 634575 w 1504336"/>
              <a:gd name="connsiteY3" fmla="*/ 175649 h 1032387"/>
              <a:gd name="connsiteX4" fmla="*/ 0 w 1504336"/>
              <a:gd name="connsiteY4" fmla="*/ 175649 h 1032387"/>
              <a:gd name="connsiteX5" fmla="*/ 0 w 1504336"/>
              <a:gd name="connsiteY5" fmla="*/ 600822 h 1032387"/>
              <a:gd name="connsiteX6" fmla="*/ 0 w 1504336"/>
              <a:gd name="connsiteY6" fmla="*/ 993290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62662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1295052 w 1504336"/>
              <a:gd name="connsiteY13" fmla="*/ 175649 h 1032387"/>
              <a:gd name="connsiteX14" fmla="*/ 688990 w 1504336"/>
              <a:gd name="connsiteY14" fmla="*/ 175649 h 1032387"/>
              <a:gd name="connsiteX15" fmla="*/ 106696 w 1504336"/>
              <a:gd name="connsiteY15" fmla="*/ 175649 h 1032387"/>
              <a:gd name="connsiteX16" fmla="*/ 206985 w 1504336"/>
              <a:gd name="connsiteY16" fmla="*/ 86749 h 1032387"/>
              <a:gd name="connsiteX17" fmla="*/ 206985 w 1504336"/>
              <a:gd name="connsiteY17" fmla="*/ 0 h 1032387"/>
              <a:gd name="connsiteX18" fmla="*/ 842687 w 1504336"/>
              <a:gd name="connsiteY18" fmla="*/ 0 h 1032387"/>
              <a:gd name="connsiteX19" fmla="*/ 1504336 w 1504336"/>
              <a:gd name="connsiteY19" fmla="*/ 0 h 1032387"/>
              <a:gd name="connsiteX20" fmla="*/ 1504336 w 1504336"/>
              <a:gd name="connsiteY20" fmla="*/ 687875 h 1032387"/>
              <a:gd name="connsiteX21" fmla="*/ 1392903 w 1504336"/>
              <a:gd name="connsiteY21" fmla="*/ 691460 h 1032387"/>
              <a:gd name="connsiteX22" fmla="*/ 1392903 w 1504336"/>
              <a:gd name="connsiteY22" fmla="*/ 86749 h 1032387"/>
              <a:gd name="connsiteX23" fmla="*/ 811803 w 1504336"/>
              <a:gd name="connsiteY23" fmla="*/ 86749 h 1032387"/>
              <a:gd name="connsiteX24" fmla="*/ 206985 w 1504336"/>
              <a:gd name="connsiteY24" fmla="*/ 86749 h 1032387"/>
              <a:gd name="connsiteX0" fmla="*/ 0 w 1504336"/>
              <a:gd name="connsiteY0" fmla="*/ 175649 h 1032387"/>
              <a:gd name="connsiteX1" fmla="*/ 660477 w 1504336"/>
              <a:gd name="connsiteY1" fmla="*/ 175649 h 1032387"/>
              <a:gd name="connsiteX2" fmla="*/ 1295052 w 1504336"/>
              <a:gd name="connsiteY2" fmla="*/ 175649 h 1032387"/>
              <a:gd name="connsiteX3" fmla="*/ 1295052 w 1504336"/>
              <a:gd name="connsiteY3" fmla="*/ 861374 h 1032387"/>
              <a:gd name="connsiteX4" fmla="*/ 0 w 1504336"/>
              <a:gd name="connsiteY4" fmla="*/ 993290 h 1032387"/>
              <a:gd name="connsiteX5" fmla="*/ 0 w 1504336"/>
              <a:gd name="connsiteY5" fmla="*/ 600822 h 1032387"/>
              <a:gd name="connsiteX6" fmla="*/ 0 w 1504336"/>
              <a:gd name="connsiteY6" fmla="*/ 175649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11213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206985 w 1504336"/>
              <a:gd name="connsiteY13" fmla="*/ 86749 h 1032387"/>
              <a:gd name="connsiteX14" fmla="*/ 206985 w 1504336"/>
              <a:gd name="connsiteY14" fmla="*/ 0 h 1032387"/>
              <a:gd name="connsiteX15" fmla="*/ 881608 w 1504336"/>
              <a:gd name="connsiteY15" fmla="*/ 0 h 1032387"/>
              <a:gd name="connsiteX16" fmla="*/ 1504336 w 1504336"/>
              <a:gd name="connsiteY16" fmla="*/ 0 h 1032387"/>
              <a:gd name="connsiteX17" fmla="*/ 1504336 w 1504336"/>
              <a:gd name="connsiteY17" fmla="*/ 687875 h 1032387"/>
              <a:gd name="connsiteX18" fmla="*/ 1392903 w 1504336"/>
              <a:gd name="connsiteY18" fmla="*/ 691460 h 1032387"/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781555 h 1032387"/>
              <a:gd name="connsiteX3" fmla="*/ 1392903 w 1504336"/>
              <a:gd name="connsiteY3" fmla="*/ 776775 h 1032387"/>
              <a:gd name="connsiteX4" fmla="*/ 1392903 w 1504336"/>
              <a:gd name="connsiteY4" fmla="*/ 691460 h 1032387"/>
              <a:gd name="connsiteX5" fmla="*/ 1504336 w 1504336"/>
              <a:gd name="connsiteY5" fmla="*/ 687875 h 1032387"/>
              <a:gd name="connsiteX6" fmla="*/ 1504336 w 1504336"/>
              <a:gd name="connsiteY6" fmla="*/ 0 h 1032387"/>
              <a:gd name="connsiteX7" fmla="*/ 829713 w 1504336"/>
              <a:gd name="connsiteY7" fmla="*/ 0 h 1032387"/>
              <a:gd name="connsiteX8" fmla="*/ 206985 w 1504336"/>
              <a:gd name="connsiteY8" fmla="*/ 0 h 1032387"/>
              <a:gd name="connsiteX9" fmla="*/ 206985 w 1504336"/>
              <a:gd name="connsiteY9" fmla="*/ 86749 h 1032387"/>
              <a:gd name="connsiteX10" fmla="*/ 106696 w 1504336"/>
              <a:gd name="connsiteY10" fmla="*/ 86749 h 1032387"/>
              <a:gd name="connsiteX11" fmla="*/ 106696 w 1504336"/>
              <a:gd name="connsiteY11" fmla="*/ 175649 h 1032387"/>
              <a:gd name="connsiteX12" fmla="*/ 0 w 1504336"/>
              <a:gd name="connsiteY12" fmla="*/ 175649 h 1032387"/>
              <a:gd name="connsiteX13" fmla="*/ 0 w 1504336"/>
              <a:gd name="connsiteY13" fmla="*/ 584470 h 1032387"/>
              <a:gd name="connsiteX14" fmla="*/ 0 w 1504336"/>
              <a:gd name="connsiteY14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04336" h="1032387" stroke="0" extrusionOk="0">
                <a:moveTo>
                  <a:pt x="0" y="993290"/>
                </a:moveTo>
                <a:cubicBezTo>
                  <a:pt x="619504" y="1179159"/>
                  <a:pt x="672016" y="834209"/>
                  <a:pt x="1295052" y="861374"/>
                </a:cubicBezTo>
                <a:cubicBezTo>
                  <a:pt x="1261385" y="618428"/>
                  <a:pt x="1305461" y="464055"/>
                  <a:pt x="1295052" y="175649"/>
                </a:cubicBezTo>
                <a:cubicBezTo>
                  <a:pt x="1075320" y="194547"/>
                  <a:pt x="881324" y="201700"/>
                  <a:pt x="634575" y="175649"/>
                </a:cubicBezTo>
                <a:cubicBezTo>
                  <a:pt x="387826" y="149598"/>
                  <a:pt x="146581" y="204986"/>
                  <a:pt x="0" y="175649"/>
                </a:cubicBezTo>
                <a:cubicBezTo>
                  <a:pt x="1601" y="296358"/>
                  <a:pt x="8852" y="511326"/>
                  <a:pt x="0" y="600822"/>
                </a:cubicBezTo>
                <a:cubicBezTo>
                  <a:pt x="-8852" y="690318"/>
                  <a:pt x="-19512" y="869150"/>
                  <a:pt x="0" y="993290"/>
                </a:cubicBezTo>
                <a:close/>
                <a:moveTo>
                  <a:pt x="106696" y="175649"/>
                </a:moveTo>
                <a:cubicBezTo>
                  <a:pt x="108720" y="153847"/>
                  <a:pt x="106773" y="122522"/>
                  <a:pt x="106696" y="86749"/>
                </a:cubicBezTo>
                <a:cubicBezTo>
                  <a:pt x="324437" y="96154"/>
                  <a:pt x="452847" y="114839"/>
                  <a:pt x="762662" y="86749"/>
                </a:cubicBezTo>
                <a:cubicBezTo>
                  <a:pt x="1072477" y="58659"/>
                  <a:pt x="1117665" y="115958"/>
                  <a:pt x="1392903" y="86749"/>
                </a:cubicBezTo>
                <a:cubicBezTo>
                  <a:pt x="1420010" y="340190"/>
                  <a:pt x="1422167" y="481052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cubicBezTo>
                  <a:pt x="1298731" y="580670"/>
                  <a:pt x="1320311" y="389265"/>
                  <a:pt x="1295052" y="175649"/>
                </a:cubicBezTo>
                <a:cubicBezTo>
                  <a:pt x="1147906" y="203479"/>
                  <a:pt x="827076" y="175600"/>
                  <a:pt x="688990" y="175649"/>
                </a:cubicBezTo>
                <a:cubicBezTo>
                  <a:pt x="550904" y="175698"/>
                  <a:pt x="328499" y="176080"/>
                  <a:pt x="106696" y="175649"/>
                </a:cubicBezTo>
                <a:close/>
                <a:moveTo>
                  <a:pt x="206985" y="86749"/>
                </a:moveTo>
                <a:cubicBezTo>
                  <a:pt x="204893" y="46238"/>
                  <a:pt x="206846" y="21644"/>
                  <a:pt x="206985" y="0"/>
                </a:cubicBezTo>
                <a:cubicBezTo>
                  <a:pt x="414706" y="9967"/>
                  <a:pt x="643534" y="-15804"/>
                  <a:pt x="842687" y="0"/>
                </a:cubicBezTo>
                <a:cubicBezTo>
                  <a:pt x="1041840" y="15804"/>
                  <a:pt x="1271703" y="30517"/>
                  <a:pt x="1504336" y="0"/>
                </a:cubicBezTo>
                <a:cubicBezTo>
                  <a:pt x="1522844" y="213370"/>
                  <a:pt x="1501987" y="445378"/>
                  <a:pt x="1504336" y="687875"/>
                </a:cubicBezTo>
                <a:cubicBezTo>
                  <a:pt x="1448619" y="687875"/>
                  <a:pt x="1392902" y="691460"/>
                  <a:pt x="1392903" y="691460"/>
                </a:cubicBezTo>
                <a:cubicBezTo>
                  <a:pt x="1416511" y="504627"/>
                  <a:pt x="1362729" y="288021"/>
                  <a:pt x="1392903" y="86749"/>
                </a:cubicBezTo>
                <a:cubicBezTo>
                  <a:pt x="1180022" y="92755"/>
                  <a:pt x="998753" y="97500"/>
                  <a:pt x="811803" y="86749"/>
                </a:cubicBezTo>
                <a:cubicBezTo>
                  <a:pt x="624853" y="75998"/>
                  <a:pt x="379529" y="115192"/>
                  <a:pt x="206985" y="86749"/>
                </a:cubicBezTo>
                <a:close/>
              </a:path>
              <a:path w="1504336" h="1032387" fill="none" extrusionOk="0">
                <a:moveTo>
                  <a:pt x="0" y="175649"/>
                </a:moveTo>
                <a:cubicBezTo>
                  <a:pt x="220363" y="168449"/>
                  <a:pt x="478707" y="193151"/>
                  <a:pt x="660477" y="175649"/>
                </a:cubicBezTo>
                <a:cubicBezTo>
                  <a:pt x="842247" y="158147"/>
                  <a:pt x="1139462" y="161376"/>
                  <a:pt x="1295052" y="175649"/>
                </a:cubicBezTo>
                <a:cubicBezTo>
                  <a:pt x="1267420" y="341923"/>
                  <a:pt x="1298943" y="554862"/>
                  <a:pt x="1295052" y="861374"/>
                </a:cubicBezTo>
                <a:cubicBezTo>
                  <a:pt x="620625" y="882379"/>
                  <a:pt x="646958" y="1172402"/>
                  <a:pt x="0" y="993290"/>
                </a:cubicBezTo>
                <a:cubicBezTo>
                  <a:pt x="-13539" y="847937"/>
                  <a:pt x="147" y="760587"/>
                  <a:pt x="0" y="600822"/>
                </a:cubicBezTo>
                <a:cubicBezTo>
                  <a:pt x="-147" y="441057"/>
                  <a:pt x="2028" y="287995"/>
                  <a:pt x="0" y="175649"/>
                </a:cubicBezTo>
                <a:close/>
                <a:moveTo>
                  <a:pt x="106696" y="175649"/>
                </a:moveTo>
                <a:cubicBezTo>
                  <a:pt x="104235" y="147516"/>
                  <a:pt x="108368" y="131076"/>
                  <a:pt x="106696" y="86749"/>
                </a:cubicBezTo>
                <a:cubicBezTo>
                  <a:pt x="291507" y="91808"/>
                  <a:pt x="581143" y="106471"/>
                  <a:pt x="711213" y="86749"/>
                </a:cubicBezTo>
                <a:cubicBezTo>
                  <a:pt x="841283" y="67027"/>
                  <a:pt x="1207737" y="94219"/>
                  <a:pt x="1392903" y="86749"/>
                </a:cubicBezTo>
                <a:cubicBezTo>
                  <a:pt x="1401410" y="420843"/>
                  <a:pt x="1359453" y="487787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moveTo>
                  <a:pt x="206985" y="86749"/>
                </a:moveTo>
                <a:cubicBezTo>
                  <a:pt x="204537" y="53026"/>
                  <a:pt x="203965" y="34834"/>
                  <a:pt x="206985" y="0"/>
                </a:cubicBezTo>
                <a:cubicBezTo>
                  <a:pt x="536919" y="15317"/>
                  <a:pt x="582427" y="-23100"/>
                  <a:pt x="881608" y="0"/>
                </a:cubicBezTo>
                <a:cubicBezTo>
                  <a:pt x="1180789" y="23100"/>
                  <a:pt x="1340143" y="-29254"/>
                  <a:pt x="1504336" y="0"/>
                </a:cubicBezTo>
                <a:cubicBezTo>
                  <a:pt x="1516497" y="144478"/>
                  <a:pt x="1499389" y="457524"/>
                  <a:pt x="1504336" y="687875"/>
                </a:cubicBezTo>
                <a:cubicBezTo>
                  <a:pt x="1448618" y="687875"/>
                  <a:pt x="1392903" y="691460"/>
                  <a:pt x="1392903" y="691460"/>
                </a:cubicBezTo>
              </a:path>
              <a:path w="1504336" h="1032387" fill="none" stroke="0" extrusionOk="0">
                <a:moveTo>
                  <a:pt x="0" y="993290"/>
                </a:moveTo>
                <a:cubicBezTo>
                  <a:pt x="654116" y="1116109"/>
                  <a:pt x="705038" y="865654"/>
                  <a:pt x="1295052" y="861374"/>
                </a:cubicBezTo>
                <a:cubicBezTo>
                  <a:pt x="1294784" y="835961"/>
                  <a:pt x="1298027" y="808993"/>
                  <a:pt x="1295052" y="781555"/>
                </a:cubicBezTo>
                <a:cubicBezTo>
                  <a:pt x="1286653" y="786913"/>
                  <a:pt x="1343692" y="782572"/>
                  <a:pt x="1392903" y="776775"/>
                </a:cubicBezTo>
                <a:cubicBezTo>
                  <a:pt x="1391441" y="758953"/>
                  <a:pt x="1394285" y="715935"/>
                  <a:pt x="1392903" y="691460"/>
                </a:cubicBezTo>
                <a:cubicBezTo>
                  <a:pt x="1385934" y="683766"/>
                  <a:pt x="1447183" y="686234"/>
                  <a:pt x="1504336" y="687875"/>
                </a:cubicBezTo>
                <a:cubicBezTo>
                  <a:pt x="1502619" y="417109"/>
                  <a:pt x="1532035" y="294273"/>
                  <a:pt x="1504336" y="0"/>
                </a:cubicBezTo>
                <a:cubicBezTo>
                  <a:pt x="1188383" y="-4897"/>
                  <a:pt x="1133500" y="-5078"/>
                  <a:pt x="829713" y="0"/>
                </a:cubicBezTo>
                <a:cubicBezTo>
                  <a:pt x="525926" y="5078"/>
                  <a:pt x="393816" y="24700"/>
                  <a:pt x="206985" y="0"/>
                </a:cubicBezTo>
                <a:cubicBezTo>
                  <a:pt x="204424" y="18138"/>
                  <a:pt x="209932" y="63978"/>
                  <a:pt x="206985" y="86749"/>
                </a:cubicBezTo>
                <a:cubicBezTo>
                  <a:pt x="174575" y="84858"/>
                  <a:pt x="151938" y="87188"/>
                  <a:pt x="106696" y="86749"/>
                </a:cubicBezTo>
                <a:cubicBezTo>
                  <a:pt x="105749" y="128963"/>
                  <a:pt x="110543" y="139499"/>
                  <a:pt x="106696" y="175649"/>
                </a:cubicBezTo>
                <a:cubicBezTo>
                  <a:pt x="83099" y="180087"/>
                  <a:pt x="52354" y="172498"/>
                  <a:pt x="0" y="175649"/>
                </a:cubicBezTo>
                <a:cubicBezTo>
                  <a:pt x="12302" y="318223"/>
                  <a:pt x="5343" y="493940"/>
                  <a:pt x="0" y="584470"/>
                </a:cubicBezTo>
                <a:cubicBezTo>
                  <a:pt x="-5343" y="675000"/>
                  <a:pt x="-5861" y="839018"/>
                  <a:pt x="0" y="993290"/>
                </a:cubicBezTo>
                <a:close/>
              </a:path>
              <a:path w="1504336" h="1032387" fill="none" stroke="0" extrusionOk="0">
                <a:moveTo>
                  <a:pt x="0" y="175649"/>
                </a:moveTo>
                <a:cubicBezTo>
                  <a:pt x="315456" y="158158"/>
                  <a:pt x="474066" y="155266"/>
                  <a:pt x="634575" y="175649"/>
                </a:cubicBezTo>
                <a:cubicBezTo>
                  <a:pt x="795084" y="196032"/>
                  <a:pt x="1119974" y="168321"/>
                  <a:pt x="1295052" y="175649"/>
                </a:cubicBezTo>
                <a:cubicBezTo>
                  <a:pt x="1263491" y="383788"/>
                  <a:pt x="1270596" y="623594"/>
                  <a:pt x="1295052" y="861374"/>
                </a:cubicBezTo>
                <a:cubicBezTo>
                  <a:pt x="642953" y="904427"/>
                  <a:pt x="667988" y="1133157"/>
                  <a:pt x="0" y="993290"/>
                </a:cubicBezTo>
                <a:cubicBezTo>
                  <a:pt x="-13384" y="801944"/>
                  <a:pt x="10047" y="675019"/>
                  <a:pt x="0" y="576293"/>
                </a:cubicBezTo>
                <a:cubicBezTo>
                  <a:pt x="-10047" y="477567"/>
                  <a:pt x="7344" y="282274"/>
                  <a:pt x="0" y="175649"/>
                </a:cubicBezTo>
                <a:close/>
                <a:moveTo>
                  <a:pt x="106696" y="175649"/>
                </a:moveTo>
                <a:cubicBezTo>
                  <a:pt x="104777" y="135828"/>
                  <a:pt x="109669" y="126115"/>
                  <a:pt x="106696" y="86749"/>
                </a:cubicBezTo>
                <a:cubicBezTo>
                  <a:pt x="345477" y="79309"/>
                  <a:pt x="548769" y="55967"/>
                  <a:pt x="762662" y="86749"/>
                </a:cubicBezTo>
                <a:cubicBezTo>
                  <a:pt x="976555" y="117531"/>
                  <a:pt x="1123891" y="110776"/>
                  <a:pt x="1392903" y="86749"/>
                </a:cubicBezTo>
                <a:cubicBezTo>
                  <a:pt x="1407824" y="381076"/>
                  <a:pt x="1424607" y="550317"/>
                  <a:pt x="1392903" y="776775"/>
                </a:cubicBezTo>
                <a:cubicBezTo>
                  <a:pt x="1344011" y="776775"/>
                  <a:pt x="1295053" y="781555"/>
                  <a:pt x="1295052" y="781555"/>
                </a:cubicBezTo>
                <a:moveTo>
                  <a:pt x="206985" y="86749"/>
                </a:moveTo>
                <a:cubicBezTo>
                  <a:pt x="203653" y="66606"/>
                  <a:pt x="205173" y="28932"/>
                  <a:pt x="206985" y="0"/>
                </a:cubicBezTo>
                <a:cubicBezTo>
                  <a:pt x="501837" y="11675"/>
                  <a:pt x="581535" y="-24433"/>
                  <a:pt x="829713" y="0"/>
                </a:cubicBezTo>
                <a:cubicBezTo>
                  <a:pt x="1077891" y="24433"/>
                  <a:pt x="1261296" y="-32284"/>
                  <a:pt x="1504336" y="0"/>
                </a:cubicBezTo>
                <a:cubicBezTo>
                  <a:pt x="1484976" y="146295"/>
                  <a:pt x="1503116" y="353097"/>
                  <a:pt x="1504336" y="687875"/>
                </a:cubicBezTo>
                <a:cubicBezTo>
                  <a:pt x="1448619" y="687874"/>
                  <a:pt x="1392903" y="691460"/>
                  <a:pt x="1392903" y="69146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673889069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r>
              <a:rPr lang="en-US" dirty="0"/>
              <a:t>🏁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175F4E-D4EB-BFB6-E4BB-1D56CEF678F9}"/>
              </a:ext>
            </a:extLst>
          </p:cNvPr>
          <p:cNvSpPr/>
          <p:nvPr/>
        </p:nvSpPr>
        <p:spPr>
          <a:xfrm>
            <a:off x="2270999" y="3072579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75C403D-2763-7F72-457F-95522799E771}"/>
              </a:ext>
            </a:extLst>
          </p:cNvPr>
          <p:cNvSpPr/>
          <p:nvPr/>
        </p:nvSpPr>
        <p:spPr>
          <a:xfrm>
            <a:off x="9575644" y="299561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51299" y="66835"/>
                  <a:pt x="149169" y="75554"/>
                  <a:pt x="191730" y="71284"/>
                </a:cubicBezTo>
                <a:cubicBezTo>
                  <a:pt x="189231" y="36106"/>
                  <a:pt x="194075" y="16220"/>
                  <a:pt x="191730" y="0"/>
                </a:cubicBezTo>
                <a:cubicBezTo>
                  <a:pt x="221366" y="32965"/>
                  <a:pt x="296799" y="93771"/>
                  <a:pt x="334297" y="142568"/>
                </a:cubicBezTo>
                <a:cubicBezTo>
                  <a:pt x="305962" y="171941"/>
                  <a:pt x="241404" y="242002"/>
                  <a:pt x="191730" y="285135"/>
                </a:cubicBezTo>
                <a:cubicBezTo>
                  <a:pt x="193139" y="270799"/>
                  <a:pt x="194711" y="248063"/>
                  <a:pt x="191730" y="213851"/>
                </a:cubicBezTo>
                <a:cubicBezTo>
                  <a:pt x="147139" y="213331"/>
                  <a:pt x="48601" y="213560"/>
                  <a:pt x="0" y="213851"/>
                </a:cubicBezTo>
                <a:cubicBezTo>
                  <a:pt x="7097" y="166750"/>
                  <a:pt x="-4814" y="121363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0627" y="75202"/>
                  <a:pt x="137131" y="63965"/>
                  <a:pt x="191730" y="71284"/>
                </a:cubicBezTo>
                <a:cubicBezTo>
                  <a:pt x="191574" y="35866"/>
                  <a:pt x="191894" y="31832"/>
                  <a:pt x="191730" y="0"/>
                </a:cubicBezTo>
                <a:cubicBezTo>
                  <a:pt x="235660" y="42523"/>
                  <a:pt x="280621" y="95925"/>
                  <a:pt x="334297" y="142568"/>
                </a:cubicBezTo>
                <a:cubicBezTo>
                  <a:pt x="258922" y="205434"/>
                  <a:pt x="228177" y="252799"/>
                  <a:pt x="191730" y="285135"/>
                </a:cubicBezTo>
                <a:cubicBezTo>
                  <a:pt x="191138" y="262352"/>
                  <a:pt x="191783" y="238340"/>
                  <a:pt x="191730" y="213851"/>
                </a:cubicBezTo>
                <a:cubicBezTo>
                  <a:pt x="150813" y="207090"/>
                  <a:pt x="42556" y="216414"/>
                  <a:pt x="0" y="213851"/>
                </a:cubicBezTo>
                <a:cubicBezTo>
                  <a:pt x="577" y="146012"/>
                  <a:pt x="6064" y="10788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43967444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32631D-4048-8855-A547-7C87BB688ED6}"/>
              </a:ext>
            </a:extLst>
          </p:cNvPr>
          <p:cNvSpPr/>
          <p:nvPr/>
        </p:nvSpPr>
        <p:spPr>
          <a:xfrm>
            <a:off x="4776569" y="3047084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6608BC5-1205-9398-63A3-E2BACF4E40E6}"/>
              </a:ext>
            </a:extLst>
          </p:cNvPr>
          <p:cNvSpPr/>
          <p:nvPr/>
        </p:nvSpPr>
        <p:spPr>
          <a:xfrm>
            <a:off x="176728" y="1803300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🤖</a:t>
            </a:r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19A4EC-5780-9DFD-9754-310B3AE3B93B}"/>
              </a:ext>
            </a:extLst>
          </p:cNvPr>
          <p:cNvSpPr/>
          <p:nvPr/>
        </p:nvSpPr>
        <p:spPr>
          <a:xfrm>
            <a:off x="271653" y="2863032"/>
            <a:ext cx="1870925" cy="667363"/>
          </a:xfrm>
          <a:custGeom>
            <a:avLst/>
            <a:gdLst>
              <a:gd name="connsiteX0" fmla="*/ 0 w 1870925"/>
              <a:gd name="connsiteY0" fmla="*/ 111229 h 667363"/>
              <a:gd name="connsiteX1" fmla="*/ 111229 w 1870925"/>
              <a:gd name="connsiteY1" fmla="*/ 0 h 667363"/>
              <a:gd name="connsiteX2" fmla="*/ 1759696 w 1870925"/>
              <a:gd name="connsiteY2" fmla="*/ 0 h 667363"/>
              <a:gd name="connsiteX3" fmla="*/ 1870925 w 1870925"/>
              <a:gd name="connsiteY3" fmla="*/ 111229 h 667363"/>
              <a:gd name="connsiteX4" fmla="*/ 1870925 w 1870925"/>
              <a:gd name="connsiteY4" fmla="*/ 556134 h 667363"/>
              <a:gd name="connsiteX5" fmla="*/ 1759696 w 1870925"/>
              <a:gd name="connsiteY5" fmla="*/ 667363 h 667363"/>
              <a:gd name="connsiteX6" fmla="*/ 111229 w 1870925"/>
              <a:gd name="connsiteY6" fmla="*/ 667363 h 667363"/>
              <a:gd name="connsiteX7" fmla="*/ 0 w 1870925"/>
              <a:gd name="connsiteY7" fmla="*/ 556134 h 667363"/>
              <a:gd name="connsiteX8" fmla="*/ 0 w 1870925"/>
              <a:gd name="connsiteY8" fmla="*/ 111229 h 66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925" h="667363" fill="none" extrusionOk="0">
                <a:moveTo>
                  <a:pt x="0" y="111229"/>
                </a:moveTo>
                <a:cubicBezTo>
                  <a:pt x="-5565" y="55351"/>
                  <a:pt x="49626" y="-10787"/>
                  <a:pt x="111229" y="0"/>
                </a:cubicBezTo>
                <a:cubicBezTo>
                  <a:pt x="871687" y="-88659"/>
                  <a:pt x="1072292" y="-132029"/>
                  <a:pt x="1759696" y="0"/>
                </a:cubicBezTo>
                <a:cubicBezTo>
                  <a:pt x="1823856" y="-6438"/>
                  <a:pt x="1862881" y="45964"/>
                  <a:pt x="1870925" y="111229"/>
                </a:cubicBezTo>
                <a:cubicBezTo>
                  <a:pt x="1885360" y="181680"/>
                  <a:pt x="1884749" y="427980"/>
                  <a:pt x="1870925" y="556134"/>
                </a:cubicBezTo>
                <a:cubicBezTo>
                  <a:pt x="1869082" y="618626"/>
                  <a:pt x="1822136" y="672751"/>
                  <a:pt x="1759696" y="667363"/>
                </a:cubicBezTo>
                <a:cubicBezTo>
                  <a:pt x="1386110" y="771270"/>
                  <a:pt x="632366" y="736518"/>
                  <a:pt x="111229" y="667363"/>
                </a:cubicBezTo>
                <a:cubicBezTo>
                  <a:pt x="47439" y="664041"/>
                  <a:pt x="30" y="618983"/>
                  <a:pt x="0" y="556134"/>
                </a:cubicBezTo>
                <a:cubicBezTo>
                  <a:pt x="22715" y="500389"/>
                  <a:pt x="16877" y="279835"/>
                  <a:pt x="0" y="111229"/>
                </a:cubicBezTo>
                <a:close/>
              </a:path>
              <a:path w="1870925" h="667363" stroke="0" extrusionOk="0">
                <a:moveTo>
                  <a:pt x="0" y="111229"/>
                </a:moveTo>
                <a:cubicBezTo>
                  <a:pt x="532" y="49002"/>
                  <a:pt x="56103" y="-1413"/>
                  <a:pt x="111229" y="0"/>
                </a:cubicBezTo>
                <a:cubicBezTo>
                  <a:pt x="674755" y="-45080"/>
                  <a:pt x="973386" y="109051"/>
                  <a:pt x="1759696" y="0"/>
                </a:cubicBezTo>
                <a:cubicBezTo>
                  <a:pt x="1818090" y="423"/>
                  <a:pt x="1873092" y="50692"/>
                  <a:pt x="1870925" y="111229"/>
                </a:cubicBezTo>
                <a:cubicBezTo>
                  <a:pt x="1854291" y="290916"/>
                  <a:pt x="1896504" y="483355"/>
                  <a:pt x="1870925" y="556134"/>
                </a:cubicBezTo>
                <a:cubicBezTo>
                  <a:pt x="1862462" y="609009"/>
                  <a:pt x="1826345" y="664773"/>
                  <a:pt x="1759696" y="667363"/>
                </a:cubicBezTo>
                <a:cubicBezTo>
                  <a:pt x="1010584" y="756479"/>
                  <a:pt x="351355" y="728805"/>
                  <a:pt x="111229" y="667363"/>
                </a:cubicBezTo>
                <a:cubicBezTo>
                  <a:pt x="39072" y="670339"/>
                  <a:pt x="1058" y="624394"/>
                  <a:pt x="0" y="556134"/>
                </a:cubicBezTo>
                <a:cubicBezTo>
                  <a:pt x="-20892" y="473946"/>
                  <a:pt x="-35083" y="269591"/>
                  <a:pt x="0" y="111229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0590167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0C652BF-F841-B106-7F46-1DA170B16977}"/>
              </a:ext>
            </a:extLst>
          </p:cNvPr>
          <p:cNvSpPr/>
          <p:nvPr/>
        </p:nvSpPr>
        <p:spPr>
          <a:xfrm>
            <a:off x="992805" y="1494659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2C4AFAC-446D-5FAD-2734-B6F551F480A2}"/>
              </a:ext>
            </a:extLst>
          </p:cNvPr>
          <p:cNvSpPr/>
          <p:nvPr/>
        </p:nvSpPr>
        <p:spPr>
          <a:xfrm>
            <a:off x="976057" y="2554391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ACFE34-6234-568C-D998-E205BED6E4C8}"/>
              </a:ext>
            </a:extLst>
          </p:cNvPr>
          <p:cNvSpPr/>
          <p:nvPr/>
        </p:nvSpPr>
        <p:spPr>
          <a:xfrm>
            <a:off x="7024309" y="2995616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45987" y="69003"/>
                  <a:pt x="98336" y="70640"/>
                  <a:pt x="191730" y="71284"/>
                </a:cubicBezTo>
                <a:cubicBezTo>
                  <a:pt x="188219" y="53943"/>
                  <a:pt x="188288" y="22037"/>
                  <a:pt x="191730" y="0"/>
                </a:cubicBezTo>
                <a:cubicBezTo>
                  <a:pt x="221883" y="36940"/>
                  <a:pt x="261921" y="77559"/>
                  <a:pt x="334297" y="142568"/>
                </a:cubicBezTo>
                <a:cubicBezTo>
                  <a:pt x="290640" y="185776"/>
                  <a:pt x="244401" y="235410"/>
                  <a:pt x="191730" y="285135"/>
                </a:cubicBezTo>
                <a:cubicBezTo>
                  <a:pt x="193248" y="259343"/>
                  <a:pt x="191368" y="230734"/>
                  <a:pt x="191730" y="213851"/>
                </a:cubicBezTo>
                <a:cubicBezTo>
                  <a:pt x="141486" y="208128"/>
                  <a:pt x="55972" y="217610"/>
                  <a:pt x="0" y="213851"/>
                </a:cubicBezTo>
                <a:cubicBezTo>
                  <a:pt x="1814" y="180928"/>
                  <a:pt x="-400" y="118631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45929" y="65831"/>
                  <a:pt x="132136" y="78115"/>
                  <a:pt x="191730" y="71284"/>
                </a:cubicBezTo>
                <a:cubicBezTo>
                  <a:pt x="192281" y="41090"/>
                  <a:pt x="195063" y="23743"/>
                  <a:pt x="191730" y="0"/>
                </a:cubicBezTo>
                <a:cubicBezTo>
                  <a:pt x="246421" y="55716"/>
                  <a:pt x="299099" y="117701"/>
                  <a:pt x="334297" y="142568"/>
                </a:cubicBezTo>
                <a:cubicBezTo>
                  <a:pt x="299768" y="173744"/>
                  <a:pt x="236621" y="242588"/>
                  <a:pt x="191730" y="285135"/>
                </a:cubicBezTo>
                <a:cubicBezTo>
                  <a:pt x="189904" y="260180"/>
                  <a:pt x="191659" y="248767"/>
                  <a:pt x="191730" y="213851"/>
                </a:cubicBezTo>
                <a:cubicBezTo>
                  <a:pt x="148800" y="221935"/>
                  <a:pt x="56308" y="208336"/>
                  <a:pt x="0" y="213851"/>
                </a:cubicBezTo>
                <a:cubicBezTo>
                  <a:pt x="-4752" y="182225"/>
                  <a:pt x="-6897" y="12795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4395244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AA87623-D3FB-E15F-984F-1508D9AE734B}"/>
              </a:ext>
            </a:extLst>
          </p:cNvPr>
          <p:cNvSpPr/>
          <p:nvPr/>
        </p:nvSpPr>
        <p:spPr>
          <a:xfrm>
            <a:off x="10737077" y="4863360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56B5DC1-01ED-8CD3-326B-D6EF3BDD0B0B}"/>
              </a:ext>
            </a:extLst>
          </p:cNvPr>
          <p:cNvSpPr/>
          <p:nvPr/>
        </p:nvSpPr>
        <p:spPr>
          <a:xfrm>
            <a:off x="10737077" y="3624725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BC7AB9-5242-9EF7-D923-812042E2F3B2}"/>
              </a:ext>
            </a:extLst>
          </p:cNvPr>
          <p:cNvSpPr/>
          <p:nvPr/>
        </p:nvSpPr>
        <p:spPr>
          <a:xfrm>
            <a:off x="5110867" y="2743975"/>
            <a:ext cx="1854313" cy="766916"/>
          </a:xfrm>
          <a:custGeom>
            <a:avLst/>
            <a:gdLst>
              <a:gd name="connsiteX0" fmla="*/ 0 w 1854313"/>
              <a:gd name="connsiteY0" fmla="*/ 127822 h 766916"/>
              <a:gd name="connsiteX1" fmla="*/ 127822 w 1854313"/>
              <a:gd name="connsiteY1" fmla="*/ 0 h 766916"/>
              <a:gd name="connsiteX2" fmla="*/ 612752 w 1854313"/>
              <a:gd name="connsiteY2" fmla="*/ 0 h 766916"/>
              <a:gd name="connsiteX3" fmla="*/ 1177615 w 1854313"/>
              <a:gd name="connsiteY3" fmla="*/ 0 h 766916"/>
              <a:gd name="connsiteX4" fmla="*/ 1726491 w 1854313"/>
              <a:gd name="connsiteY4" fmla="*/ 0 h 766916"/>
              <a:gd name="connsiteX5" fmla="*/ 1854313 w 1854313"/>
              <a:gd name="connsiteY5" fmla="*/ 127822 h 766916"/>
              <a:gd name="connsiteX6" fmla="*/ 1854313 w 1854313"/>
              <a:gd name="connsiteY6" fmla="*/ 639094 h 766916"/>
              <a:gd name="connsiteX7" fmla="*/ 1726491 w 1854313"/>
              <a:gd name="connsiteY7" fmla="*/ 766916 h 766916"/>
              <a:gd name="connsiteX8" fmla="*/ 1161628 w 1854313"/>
              <a:gd name="connsiteY8" fmla="*/ 766916 h 766916"/>
              <a:gd name="connsiteX9" fmla="*/ 612752 w 1854313"/>
              <a:gd name="connsiteY9" fmla="*/ 766916 h 766916"/>
              <a:gd name="connsiteX10" fmla="*/ 127822 w 1854313"/>
              <a:gd name="connsiteY10" fmla="*/ 766916 h 766916"/>
              <a:gd name="connsiteX11" fmla="*/ 0 w 1854313"/>
              <a:gd name="connsiteY11" fmla="*/ 639094 h 766916"/>
              <a:gd name="connsiteX12" fmla="*/ 0 w 1854313"/>
              <a:gd name="connsiteY12" fmla="*/ 127822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54313" h="766916" fill="none" extrusionOk="0">
                <a:moveTo>
                  <a:pt x="0" y="127822"/>
                </a:moveTo>
                <a:cubicBezTo>
                  <a:pt x="-314" y="54635"/>
                  <a:pt x="56961" y="13091"/>
                  <a:pt x="127822" y="0"/>
                </a:cubicBezTo>
                <a:cubicBezTo>
                  <a:pt x="234070" y="-3010"/>
                  <a:pt x="379709" y="10297"/>
                  <a:pt x="612752" y="0"/>
                </a:cubicBezTo>
                <a:cubicBezTo>
                  <a:pt x="845795" y="-10297"/>
                  <a:pt x="1011937" y="24287"/>
                  <a:pt x="1177615" y="0"/>
                </a:cubicBezTo>
                <a:cubicBezTo>
                  <a:pt x="1343293" y="-24287"/>
                  <a:pt x="1523598" y="-17173"/>
                  <a:pt x="1726491" y="0"/>
                </a:cubicBezTo>
                <a:cubicBezTo>
                  <a:pt x="1805831" y="-8061"/>
                  <a:pt x="1860046" y="50134"/>
                  <a:pt x="1854313" y="127822"/>
                </a:cubicBezTo>
                <a:cubicBezTo>
                  <a:pt x="1877278" y="258931"/>
                  <a:pt x="1839423" y="392502"/>
                  <a:pt x="1854313" y="639094"/>
                </a:cubicBezTo>
                <a:cubicBezTo>
                  <a:pt x="1853347" y="696926"/>
                  <a:pt x="1811602" y="770161"/>
                  <a:pt x="1726491" y="766916"/>
                </a:cubicBezTo>
                <a:cubicBezTo>
                  <a:pt x="1543233" y="754285"/>
                  <a:pt x="1377619" y="780034"/>
                  <a:pt x="1161628" y="766916"/>
                </a:cubicBezTo>
                <a:cubicBezTo>
                  <a:pt x="945637" y="753798"/>
                  <a:pt x="860256" y="742669"/>
                  <a:pt x="612752" y="766916"/>
                </a:cubicBezTo>
                <a:cubicBezTo>
                  <a:pt x="365248" y="791163"/>
                  <a:pt x="306848" y="745692"/>
                  <a:pt x="127822" y="766916"/>
                </a:cubicBezTo>
                <a:cubicBezTo>
                  <a:pt x="54908" y="755022"/>
                  <a:pt x="-2178" y="710947"/>
                  <a:pt x="0" y="639094"/>
                </a:cubicBezTo>
                <a:cubicBezTo>
                  <a:pt x="22729" y="479500"/>
                  <a:pt x="-13217" y="236481"/>
                  <a:pt x="0" y="127822"/>
                </a:cubicBezTo>
                <a:close/>
              </a:path>
              <a:path w="1854313" h="766916" stroke="0" extrusionOk="0">
                <a:moveTo>
                  <a:pt x="0" y="127822"/>
                </a:moveTo>
                <a:cubicBezTo>
                  <a:pt x="5038" y="47137"/>
                  <a:pt x="57508" y="15341"/>
                  <a:pt x="127822" y="0"/>
                </a:cubicBezTo>
                <a:cubicBezTo>
                  <a:pt x="324094" y="-8532"/>
                  <a:pt x="467524" y="-23924"/>
                  <a:pt x="692685" y="0"/>
                </a:cubicBezTo>
                <a:cubicBezTo>
                  <a:pt x="917846" y="23924"/>
                  <a:pt x="991074" y="-17760"/>
                  <a:pt x="1225575" y="0"/>
                </a:cubicBezTo>
                <a:cubicBezTo>
                  <a:pt x="1460076" y="17760"/>
                  <a:pt x="1565717" y="15329"/>
                  <a:pt x="1726491" y="0"/>
                </a:cubicBezTo>
                <a:cubicBezTo>
                  <a:pt x="1794108" y="-10877"/>
                  <a:pt x="1868803" y="52243"/>
                  <a:pt x="1854313" y="127822"/>
                </a:cubicBezTo>
                <a:cubicBezTo>
                  <a:pt x="1871111" y="383447"/>
                  <a:pt x="1831978" y="397832"/>
                  <a:pt x="1854313" y="639094"/>
                </a:cubicBezTo>
                <a:cubicBezTo>
                  <a:pt x="1855025" y="699991"/>
                  <a:pt x="1783842" y="772306"/>
                  <a:pt x="1726491" y="766916"/>
                </a:cubicBezTo>
                <a:cubicBezTo>
                  <a:pt x="1557745" y="770127"/>
                  <a:pt x="1351903" y="774305"/>
                  <a:pt x="1241561" y="766916"/>
                </a:cubicBezTo>
                <a:cubicBezTo>
                  <a:pt x="1131219" y="759528"/>
                  <a:pt x="921593" y="788778"/>
                  <a:pt x="740645" y="766916"/>
                </a:cubicBezTo>
                <a:cubicBezTo>
                  <a:pt x="559697" y="745054"/>
                  <a:pt x="281862" y="756576"/>
                  <a:pt x="127822" y="766916"/>
                </a:cubicBezTo>
                <a:cubicBezTo>
                  <a:pt x="57055" y="761996"/>
                  <a:pt x="9033" y="703603"/>
                  <a:pt x="0" y="639094"/>
                </a:cubicBezTo>
                <a:cubicBezTo>
                  <a:pt x="22679" y="471927"/>
                  <a:pt x="8523" y="256481"/>
                  <a:pt x="0" y="127822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Terms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BC0A39-DC9A-529F-900A-F2A9B10B0957}"/>
              </a:ext>
            </a:extLst>
          </p:cNvPr>
          <p:cNvSpPr/>
          <p:nvPr/>
        </p:nvSpPr>
        <p:spPr>
          <a:xfrm>
            <a:off x="2633814" y="2831688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HyDE</a:t>
            </a:r>
            <a:endParaRPr lang="en-US" dirty="0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B4C13F49-C316-6E3B-CFB9-E3C2E557716F}"/>
              </a:ext>
            </a:extLst>
          </p:cNvPr>
          <p:cNvSpPr/>
          <p:nvPr/>
        </p:nvSpPr>
        <p:spPr>
          <a:xfrm>
            <a:off x="2688781" y="1113688"/>
            <a:ext cx="1362759" cy="373626"/>
          </a:xfrm>
          <a:prstGeom prst="borderCallout2">
            <a:avLst>
              <a:gd name="adj1" fmla="val 19837"/>
              <a:gd name="adj2" fmla="val -256"/>
              <a:gd name="adj3" fmla="val 18750"/>
              <a:gd name="adj4" fmla="val -16667"/>
              <a:gd name="adj5" fmla="val 8552"/>
              <a:gd name="adj6" fmla="val -46483"/>
            </a:avLst>
          </a:prstGeom>
          <a:solidFill>
            <a:schemeClr val="accent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27" name="Callout: Bent Line 26">
            <a:extLst>
              <a:ext uri="{FF2B5EF4-FFF2-40B4-BE49-F238E27FC236}">
                <a16:creationId xmlns:a16="http://schemas.microsoft.com/office/drawing/2014/main" id="{C25C6284-81DB-15BB-4C1E-1A6A2E10E687}"/>
              </a:ext>
            </a:extLst>
          </p:cNvPr>
          <p:cNvSpPr/>
          <p:nvPr/>
        </p:nvSpPr>
        <p:spPr>
          <a:xfrm>
            <a:off x="10195708" y="1346347"/>
            <a:ext cx="1362759" cy="373626"/>
          </a:xfrm>
          <a:prstGeom prst="borderCallout2">
            <a:avLst>
              <a:gd name="adj1" fmla="val 19837"/>
              <a:gd name="adj2" fmla="val -256"/>
              <a:gd name="adj3" fmla="val 18750"/>
              <a:gd name="adj4" fmla="val -16667"/>
              <a:gd name="adj5" fmla="val 79604"/>
              <a:gd name="adj6" fmla="val -29167"/>
            </a:avLst>
          </a:prstGeom>
          <a:solidFill>
            <a:schemeClr val="accent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  <p:sp>
        <p:nvSpPr>
          <p:cNvPr id="15" name="Callout: Down Arrow 14">
            <a:extLst>
              <a:ext uri="{FF2B5EF4-FFF2-40B4-BE49-F238E27FC236}">
                <a16:creationId xmlns:a16="http://schemas.microsoft.com/office/drawing/2014/main" id="{44CC435C-3B08-04D4-5252-F6495029846B}"/>
              </a:ext>
            </a:extLst>
          </p:cNvPr>
          <p:cNvSpPr/>
          <p:nvPr/>
        </p:nvSpPr>
        <p:spPr>
          <a:xfrm>
            <a:off x="7282864" y="1136566"/>
            <a:ext cx="2520646" cy="1396181"/>
          </a:xfrm>
          <a:prstGeom prst="down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Vector Index Database</a:t>
            </a:r>
            <a:endParaRPr lang="en-US" dirty="0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D9730DFC-DEEF-22BC-1231-2CDB83736DEB}"/>
              </a:ext>
            </a:extLst>
          </p:cNvPr>
          <p:cNvSpPr/>
          <p:nvPr/>
        </p:nvSpPr>
        <p:spPr>
          <a:xfrm>
            <a:off x="7116876" y="5854813"/>
            <a:ext cx="258555" cy="285135"/>
          </a:xfrm>
          <a:prstGeom prst="lef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3B853C-1514-EBF4-F03F-BCCA8BBDF997}"/>
              </a:ext>
            </a:extLst>
          </p:cNvPr>
          <p:cNvSpPr/>
          <p:nvPr/>
        </p:nvSpPr>
        <p:spPr>
          <a:xfrm>
            <a:off x="9972336" y="4098675"/>
            <a:ext cx="1982351" cy="661676"/>
          </a:xfrm>
          <a:custGeom>
            <a:avLst/>
            <a:gdLst>
              <a:gd name="connsiteX0" fmla="*/ 0 w 1982351"/>
              <a:gd name="connsiteY0" fmla="*/ 330838 h 661676"/>
              <a:gd name="connsiteX1" fmla="*/ 991176 w 1982351"/>
              <a:gd name="connsiteY1" fmla="*/ 0 h 661676"/>
              <a:gd name="connsiteX2" fmla="*/ 1982352 w 1982351"/>
              <a:gd name="connsiteY2" fmla="*/ 330838 h 661676"/>
              <a:gd name="connsiteX3" fmla="*/ 991176 w 1982351"/>
              <a:gd name="connsiteY3" fmla="*/ 661676 h 661676"/>
              <a:gd name="connsiteX4" fmla="*/ 0 w 1982351"/>
              <a:gd name="connsiteY4" fmla="*/ 330838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351" h="661676" fill="none" extrusionOk="0">
                <a:moveTo>
                  <a:pt x="0" y="330838"/>
                </a:moveTo>
                <a:cubicBezTo>
                  <a:pt x="21206" y="117395"/>
                  <a:pt x="341130" y="-51905"/>
                  <a:pt x="991176" y="0"/>
                </a:cubicBezTo>
                <a:cubicBezTo>
                  <a:pt x="1509880" y="16678"/>
                  <a:pt x="1986677" y="166164"/>
                  <a:pt x="1982352" y="330838"/>
                </a:cubicBezTo>
                <a:cubicBezTo>
                  <a:pt x="1988093" y="475106"/>
                  <a:pt x="1505698" y="577904"/>
                  <a:pt x="991176" y="661676"/>
                </a:cubicBezTo>
                <a:cubicBezTo>
                  <a:pt x="425944" y="643700"/>
                  <a:pt x="5745" y="489085"/>
                  <a:pt x="0" y="330838"/>
                </a:cubicBezTo>
                <a:close/>
              </a:path>
              <a:path w="1982351" h="661676" stroke="0" extrusionOk="0">
                <a:moveTo>
                  <a:pt x="0" y="330838"/>
                </a:moveTo>
                <a:cubicBezTo>
                  <a:pt x="63526" y="208351"/>
                  <a:pt x="380905" y="18241"/>
                  <a:pt x="991176" y="0"/>
                </a:cubicBezTo>
                <a:cubicBezTo>
                  <a:pt x="1569057" y="-5704"/>
                  <a:pt x="1985046" y="156825"/>
                  <a:pt x="1982352" y="330838"/>
                </a:cubicBezTo>
                <a:cubicBezTo>
                  <a:pt x="1954745" y="591778"/>
                  <a:pt x="1591562" y="666396"/>
                  <a:pt x="991176" y="661676"/>
                </a:cubicBezTo>
                <a:cubicBezTo>
                  <a:pt x="456279" y="626752"/>
                  <a:pt x="-10982" y="516910"/>
                  <a:pt x="0" y="330838"/>
                </a:cubicBezTo>
                <a:close/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Rerank</a:t>
            </a:r>
            <a:endParaRPr lang="en-US" dirty="0"/>
          </a:p>
        </p:txBody>
      </p:sp>
      <p:sp>
        <p:nvSpPr>
          <p:cNvPr id="30" name="Flowchart: Multidocument 29">
            <a:extLst>
              <a:ext uri="{FF2B5EF4-FFF2-40B4-BE49-F238E27FC236}">
                <a16:creationId xmlns:a16="http://schemas.microsoft.com/office/drawing/2014/main" id="{A0037213-528A-A527-0571-E5D0B9343EE8}"/>
              </a:ext>
            </a:extLst>
          </p:cNvPr>
          <p:cNvSpPr/>
          <p:nvPr/>
        </p:nvSpPr>
        <p:spPr>
          <a:xfrm>
            <a:off x="10122952" y="5290837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+ Ranking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EEBFCFDF-91EF-B6BE-0FA5-8A673298542B}"/>
              </a:ext>
            </a:extLst>
          </p:cNvPr>
          <p:cNvSpPr/>
          <p:nvPr/>
        </p:nvSpPr>
        <p:spPr>
          <a:xfrm>
            <a:off x="9674232" y="5854812"/>
            <a:ext cx="258555" cy="285135"/>
          </a:xfrm>
          <a:prstGeom prst="lef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riting an appointment on a paper agenda">
            <a:extLst>
              <a:ext uri="{FF2B5EF4-FFF2-40B4-BE49-F238E27FC236}">
                <a16:creationId xmlns:a16="http://schemas.microsoft.com/office/drawing/2014/main" id="{A0E62354-240A-13BA-CA8C-BF35D698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/>
          <a:stretch>
            <a:fillRect/>
          </a:stretch>
        </p:blipFill>
        <p:spPr>
          <a:xfrm>
            <a:off x="20" y="10"/>
            <a:ext cx="12191980" cy="685973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11E2E-B3D6-AF50-9D00-467E60BDD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E650A3-CC87-FEE8-68A7-C780984927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Designing Agentic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Agentic RAG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retrieval and dynamic generation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Hands-on project: Building a robust Agentic RAG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57D72-E3E9-BD5D-B87C-0C3529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152F37-C484-F3BC-96B7-F612D91C8D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5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07C7-5C00-818F-5E74-CAFA88B5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the Filter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1FBD350-6AAE-5834-C908-0C2018A2E52E}"/>
              </a:ext>
            </a:extLst>
          </p:cNvPr>
          <p:cNvSpPr/>
          <p:nvPr/>
        </p:nvSpPr>
        <p:spPr>
          <a:xfrm>
            <a:off x="639096" y="1091381"/>
            <a:ext cx="4316362" cy="1858296"/>
          </a:xfrm>
          <a:prstGeom prst="wedgeEllipseCallout">
            <a:avLst>
              <a:gd name="adj1" fmla="val -48396"/>
              <a:gd name="adj2" fmla="val 5509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Find which companies improved their revenues by 10% or more, but not those who went down in the previous years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984778-88F8-186C-0FC2-8D1D60F71695}"/>
              </a:ext>
            </a:extLst>
          </p:cNvPr>
          <p:cNvSpPr/>
          <p:nvPr/>
        </p:nvSpPr>
        <p:spPr>
          <a:xfrm>
            <a:off x="5624053" y="1563329"/>
            <a:ext cx="4218038" cy="156332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Read the user query and extract: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Search Content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ysClr val="windowText" lastClr="000000"/>
                </a:solidFill>
              </a:rPr>
              <a:t>Criteria for relevance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FB34C4E1-701D-A722-8572-DFC6346BF1ED}"/>
              </a:ext>
            </a:extLst>
          </p:cNvPr>
          <p:cNvSpPr/>
          <p:nvPr/>
        </p:nvSpPr>
        <p:spPr>
          <a:xfrm>
            <a:off x="5624054" y="3278154"/>
            <a:ext cx="4404850" cy="2475959"/>
          </a:xfrm>
          <a:prstGeom prst="wedgeEllipseCallout">
            <a:avLst>
              <a:gd name="adj1" fmla="val 43688"/>
              <a:gd name="adj2" fmla="val 47541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 content: [“…”, “…”],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 criteria: [“…”, “…”],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6" name="Graphic 5" descr="Robot with solid fill">
            <a:extLst>
              <a:ext uri="{FF2B5EF4-FFF2-40B4-BE49-F238E27FC236}">
                <a16:creationId xmlns:a16="http://schemas.microsoft.com/office/drawing/2014/main" id="{AADBD993-317E-F720-2533-C4F82F13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903" y="51877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8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02A12-862B-5905-A815-AC58B1152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89BE-14FF-0095-3FB0-91681E64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the Filter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F1C5DA4-4B43-DF86-B292-F36BE66C8E0A}"/>
              </a:ext>
            </a:extLst>
          </p:cNvPr>
          <p:cNvSpPr/>
          <p:nvPr/>
        </p:nvSpPr>
        <p:spPr>
          <a:xfrm>
            <a:off x="4827639" y="3278154"/>
            <a:ext cx="5201265" cy="2475959"/>
          </a:xfrm>
          <a:prstGeom prst="wedgeEllipseCallout">
            <a:avLst>
              <a:gd name="adj1" fmla="val 43688"/>
              <a:gd name="adj2" fmla="val 47541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Does the candidate company improved the revenue by 10% AND did not show decrease in the earning in the previous years?</a:t>
            </a:r>
          </a:p>
        </p:txBody>
      </p:sp>
      <p:pic>
        <p:nvPicPr>
          <p:cNvPr id="6" name="Graphic 5" descr="Robot with solid fill">
            <a:extLst>
              <a:ext uri="{FF2B5EF4-FFF2-40B4-BE49-F238E27FC236}">
                <a16:creationId xmlns:a16="http://schemas.microsoft.com/office/drawing/2014/main" id="{D0A60E6E-022A-56F1-3517-87E2B468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903" y="5187744"/>
            <a:ext cx="914400" cy="9144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EB88F2-4EBE-7963-F7D0-342A84A59064}"/>
              </a:ext>
            </a:extLst>
          </p:cNvPr>
          <p:cNvSpPr/>
          <p:nvPr/>
        </p:nvSpPr>
        <p:spPr>
          <a:xfrm>
            <a:off x="3369667" y="2113639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45870" y="218600"/>
                  <a:pt x="429468" y="-32363"/>
                  <a:pt x="1047136" y="0"/>
                </a:cubicBezTo>
                <a:cubicBezTo>
                  <a:pt x="1622397" y="4307"/>
                  <a:pt x="2085004" y="157886"/>
                  <a:pt x="2094272" y="383458"/>
                </a:cubicBezTo>
                <a:cubicBezTo>
                  <a:pt x="2059344" y="617281"/>
                  <a:pt x="1578823" y="657948"/>
                  <a:pt x="1047136" y="766916"/>
                </a:cubicBezTo>
                <a:cubicBezTo>
                  <a:pt x="469077" y="785208"/>
                  <a:pt x="-1549" y="590449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-22117" y="115932"/>
                  <a:pt x="571046" y="-3560"/>
                  <a:pt x="1047136" y="0"/>
                </a:cubicBezTo>
                <a:cubicBezTo>
                  <a:pt x="1621010" y="-15065"/>
                  <a:pt x="2097243" y="175527"/>
                  <a:pt x="2094272" y="383458"/>
                </a:cubicBezTo>
                <a:cubicBezTo>
                  <a:pt x="2092936" y="566493"/>
                  <a:pt x="1639719" y="713866"/>
                  <a:pt x="1047136" y="766916"/>
                </a:cubicBezTo>
                <a:cubicBezTo>
                  <a:pt x="420613" y="752643"/>
                  <a:pt x="8672" y="600040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53838056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✂️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9FBCF6D5-5E1F-225A-538F-3B120ECD7901}"/>
              </a:ext>
            </a:extLst>
          </p:cNvPr>
          <p:cNvSpPr/>
          <p:nvPr/>
        </p:nvSpPr>
        <p:spPr>
          <a:xfrm>
            <a:off x="1345699" y="1980905"/>
            <a:ext cx="1504336" cy="1032387"/>
          </a:xfrm>
          <a:custGeom>
            <a:avLst/>
            <a:gdLst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175649 h 1032387"/>
              <a:gd name="connsiteX3" fmla="*/ 634575 w 1504336"/>
              <a:gd name="connsiteY3" fmla="*/ 175649 h 1032387"/>
              <a:gd name="connsiteX4" fmla="*/ 0 w 1504336"/>
              <a:gd name="connsiteY4" fmla="*/ 175649 h 1032387"/>
              <a:gd name="connsiteX5" fmla="*/ 0 w 1504336"/>
              <a:gd name="connsiteY5" fmla="*/ 600822 h 1032387"/>
              <a:gd name="connsiteX6" fmla="*/ 0 w 1504336"/>
              <a:gd name="connsiteY6" fmla="*/ 993290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62662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1295052 w 1504336"/>
              <a:gd name="connsiteY13" fmla="*/ 175649 h 1032387"/>
              <a:gd name="connsiteX14" fmla="*/ 688990 w 1504336"/>
              <a:gd name="connsiteY14" fmla="*/ 175649 h 1032387"/>
              <a:gd name="connsiteX15" fmla="*/ 106696 w 1504336"/>
              <a:gd name="connsiteY15" fmla="*/ 175649 h 1032387"/>
              <a:gd name="connsiteX16" fmla="*/ 206985 w 1504336"/>
              <a:gd name="connsiteY16" fmla="*/ 86749 h 1032387"/>
              <a:gd name="connsiteX17" fmla="*/ 206985 w 1504336"/>
              <a:gd name="connsiteY17" fmla="*/ 0 h 1032387"/>
              <a:gd name="connsiteX18" fmla="*/ 842687 w 1504336"/>
              <a:gd name="connsiteY18" fmla="*/ 0 h 1032387"/>
              <a:gd name="connsiteX19" fmla="*/ 1504336 w 1504336"/>
              <a:gd name="connsiteY19" fmla="*/ 0 h 1032387"/>
              <a:gd name="connsiteX20" fmla="*/ 1504336 w 1504336"/>
              <a:gd name="connsiteY20" fmla="*/ 687875 h 1032387"/>
              <a:gd name="connsiteX21" fmla="*/ 1392903 w 1504336"/>
              <a:gd name="connsiteY21" fmla="*/ 691460 h 1032387"/>
              <a:gd name="connsiteX22" fmla="*/ 1392903 w 1504336"/>
              <a:gd name="connsiteY22" fmla="*/ 86749 h 1032387"/>
              <a:gd name="connsiteX23" fmla="*/ 811803 w 1504336"/>
              <a:gd name="connsiteY23" fmla="*/ 86749 h 1032387"/>
              <a:gd name="connsiteX24" fmla="*/ 206985 w 1504336"/>
              <a:gd name="connsiteY24" fmla="*/ 86749 h 1032387"/>
              <a:gd name="connsiteX0" fmla="*/ 0 w 1504336"/>
              <a:gd name="connsiteY0" fmla="*/ 175649 h 1032387"/>
              <a:gd name="connsiteX1" fmla="*/ 660477 w 1504336"/>
              <a:gd name="connsiteY1" fmla="*/ 175649 h 1032387"/>
              <a:gd name="connsiteX2" fmla="*/ 1295052 w 1504336"/>
              <a:gd name="connsiteY2" fmla="*/ 175649 h 1032387"/>
              <a:gd name="connsiteX3" fmla="*/ 1295052 w 1504336"/>
              <a:gd name="connsiteY3" fmla="*/ 861374 h 1032387"/>
              <a:gd name="connsiteX4" fmla="*/ 0 w 1504336"/>
              <a:gd name="connsiteY4" fmla="*/ 993290 h 1032387"/>
              <a:gd name="connsiteX5" fmla="*/ 0 w 1504336"/>
              <a:gd name="connsiteY5" fmla="*/ 600822 h 1032387"/>
              <a:gd name="connsiteX6" fmla="*/ 0 w 1504336"/>
              <a:gd name="connsiteY6" fmla="*/ 175649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11213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206985 w 1504336"/>
              <a:gd name="connsiteY13" fmla="*/ 86749 h 1032387"/>
              <a:gd name="connsiteX14" fmla="*/ 206985 w 1504336"/>
              <a:gd name="connsiteY14" fmla="*/ 0 h 1032387"/>
              <a:gd name="connsiteX15" fmla="*/ 881608 w 1504336"/>
              <a:gd name="connsiteY15" fmla="*/ 0 h 1032387"/>
              <a:gd name="connsiteX16" fmla="*/ 1504336 w 1504336"/>
              <a:gd name="connsiteY16" fmla="*/ 0 h 1032387"/>
              <a:gd name="connsiteX17" fmla="*/ 1504336 w 1504336"/>
              <a:gd name="connsiteY17" fmla="*/ 687875 h 1032387"/>
              <a:gd name="connsiteX18" fmla="*/ 1392903 w 1504336"/>
              <a:gd name="connsiteY18" fmla="*/ 691460 h 1032387"/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781555 h 1032387"/>
              <a:gd name="connsiteX3" fmla="*/ 1392903 w 1504336"/>
              <a:gd name="connsiteY3" fmla="*/ 776775 h 1032387"/>
              <a:gd name="connsiteX4" fmla="*/ 1392903 w 1504336"/>
              <a:gd name="connsiteY4" fmla="*/ 691460 h 1032387"/>
              <a:gd name="connsiteX5" fmla="*/ 1504336 w 1504336"/>
              <a:gd name="connsiteY5" fmla="*/ 687875 h 1032387"/>
              <a:gd name="connsiteX6" fmla="*/ 1504336 w 1504336"/>
              <a:gd name="connsiteY6" fmla="*/ 0 h 1032387"/>
              <a:gd name="connsiteX7" fmla="*/ 829713 w 1504336"/>
              <a:gd name="connsiteY7" fmla="*/ 0 h 1032387"/>
              <a:gd name="connsiteX8" fmla="*/ 206985 w 1504336"/>
              <a:gd name="connsiteY8" fmla="*/ 0 h 1032387"/>
              <a:gd name="connsiteX9" fmla="*/ 206985 w 1504336"/>
              <a:gd name="connsiteY9" fmla="*/ 86749 h 1032387"/>
              <a:gd name="connsiteX10" fmla="*/ 106696 w 1504336"/>
              <a:gd name="connsiteY10" fmla="*/ 86749 h 1032387"/>
              <a:gd name="connsiteX11" fmla="*/ 106696 w 1504336"/>
              <a:gd name="connsiteY11" fmla="*/ 175649 h 1032387"/>
              <a:gd name="connsiteX12" fmla="*/ 0 w 1504336"/>
              <a:gd name="connsiteY12" fmla="*/ 175649 h 1032387"/>
              <a:gd name="connsiteX13" fmla="*/ 0 w 1504336"/>
              <a:gd name="connsiteY13" fmla="*/ 584470 h 1032387"/>
              <a:gd name="connsiteX14" fmla="*/ 0 w 1504336"/>
              <a:gd name="connsiteY14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04336" h="1032387" stroke="0" extrusionOk="0">
                <a:moveTo>
                  <a:pt x="0" y="993290"/>
                </a:moveTo>
                <a:cubicBezTo>
                  <a:pt x="619504" y="1179159"/>
                  <a:pt x="672016" y="834209"/>
                  <a:pt x="1295052" y="861374"/>
                </a:cubicBezTo>
                <a:cubicBezTo>
                  <a:pt x="1261385" y="618428"/>
                  <a:pt x="1305461" y="464055"/>
                  <a:pt x="1295052" y="175649"/>
                </a:cubicBezTo>
                <a:cubicBezTo>
                  <a:pt x="1075320" y="194547"/>
                  <a:pt x="881324" y="201700"/>
                  <a:pt x="634575" y="175649"/>
                </a:cubicBezTo>
                <a:cubicBezTo>
                  <a:pt x="387826" y="149598"/>
                  <a:pt x="146581" y="204986"/>
                  <a:pt x="0" y="175649"/>
                </a:cubicBezTo>
                <a:cubicBezTo>
                  <a:pt x="1601" y="296358"/>
                  <a:pt x="8852" y="511326"/>
                  <a:pt x="0" y="600822"/>
                </a:cubicBezTo>
                <a:cubicBezTo>
                  <a:pt x="-8852" y="690318"/>
                  <a:pt x="-19512" y="869150"/>
                  <a:pt x="0" y="993290"/>
                </a:cubicBezTo>
                <a:close/>
                <a:moveTo>
                  <a:pt x="106696" y="175649"/>
                </a:moveTo>
                <a:cubicBezTo>
                  <a:pt x="108720" y="153847"/>
                  <a:pt x="106773" y="122522"/>
                  <a:pt x="106696" y="86749"/>
                </a:cubicBezTo>
                <a:cubicBezTo>
                  <a:pt x="324437" y="96154"/>
                  <a:pt x="452847" y="114839"/>
                  <a:pt x="762662" y="86749"/>
                </a:cubicBezTo>
                <a:cubicBezTo>
                  <a:pt x="1072477" y="58659"/>
                  <a:pt x="1117665" y="115958"/>
                  <a:pt x="1392903" y="86749"/>
                </a:cubicBezTo>
                <a:cubicBezTo>
                  <a:pt x="1420010" y="340190"/>
                  <a:pt x="1422167" y="481052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cubicBezTo>
                  <a:pt x="1298731" y="580670"/>
                  <a:pt x="1320311" y="389265"/>
                  <a:pt x="1295052" y="175649"/>
                </a:cubicBezTo>
                <a:cubicBezTo>
                  <a:pt x="1147906" y="203479"/>
                  <a:pt x="827076" y="175600"/>
                  <a:pt x="688990" y="175649"/>
                </a:cubicBezTo>
                <a:cubicBezTo>
                  <a:pt x="550904" y="175698"/>
                  <a:pt x="328499" y="176080"/>
                  <a:pt x="106696" y="175649"/>
                </a:cubicBezTo>
                <a:close/>
                <a:moveTo>
                  <a:pt x="206985" y="86749"/>
                </a:moveTo>
                <a:cubicBezTo>
                  <a:pt x="204893" y="46238"/>
                  <a:pt x="206846" y="21644"/>
                  <a:pt x="206985" y="0"/>
                </a:cubicBezTo>
                <a:cubicBezTo>
                  <a:pt x="414706" y="9967"/>
                  <a:pt x="643534" y="-15804"/>
                  <a:pt x="842687" y="0"/>
                </a:cubicBezTo>
                <a:cubicBezTo>
                  <a:pt x="1041840" y="15804"/>
                  <a:pt x="1271703" y="30517"/>
                  <a:pt x="1504336" y="0"/>
                </a:cubicBezTo>
                <a:cubicBezTo>
                  <a:pt x="1522844" y="213370"/>
                  <a:pt x="1501987" y="445378"/>
                  <a:pt x="1504336" y="687875"/>
                </a:cubicBezTo>
                <a:cubicBezTo>
                  <a:pt x="1448619" y="687875"/>
                  <a:pt x="1392902" y="691460"/>
                  <a:pt x="1392903" y="691460"/>
                </a:cubicBezTo>
                <a:cubicBezTo>
                  <a:pt x="1416511" y="504627"/>
                  <a:pt x="1362729" y="288021"/>
                  <a:pt x="1392903" y="86749"/>
                </a:cubicBezTo>
                <a:cubicBezTo>
                  <a:pt x="1180022" y="92755"/>
                  <a:pt x="998753" y="97500"/>
                  <a:pt x="811803" y="86749"/>
                </a:cubicBezTo>
                <a:cubicBezTo>
                  <a:pt x="624853" y="75998"/>
                  <a:pt x="379529" y="115192"/>
                  <a:pt x="206985" y="86749"/>
                </a:cubicBezTo>
                <a:close/>
              </a:path>
              <a:path w="1504336" h="1032387" fill="none" extrusionOk="0">
                <a:moveTo>
                  <a:pt x="0" y="175649"/>
                </a:moveTo>
                <a:cubicBezTo>
                  <a:pt x="220363" y="168449"/>
                  <a:pt x="478707" y="193151"/>
                  <a:pt x="660477" y="175649"/>
                </a:cubicBezTo>
                <a:cubicBezTo>
                  <a:pt x="842247" y="158147"/>
                  <a:pt x="1139462" y="161376"/>
                  <a:pt x="1295052" y="175649"/>
                </a:cubicBezTo>
                <a:cubicBezTo>
                  <a:pt x="1267420" y="341923"/>
                  <a:pt x="1298943" y="554862"/>
                  <a:pt x="1295052" y="861374"/>
                </a:cubicBezTo>
                <a:cubicBezTo>
                  <a:pt x="620625" y="882379"/>
                  <a:pt x="646958" y="1172402"/>
                  <a:pt x="0" y="993290"/>
                </a:cubicBezTo>
                <a:cubicBezTo>
                  <a:pt x="-13539" y="847937"/>
                  <a:pt x="147" y="760587"/>
                  <a:pt x="0" y="600822"/>
                </a:cubicBezTo>
                <a:cubicBezTo>
                  <a:pt x="-147" y="441057"/>
                  <a:pt x="2028" y="287995"/>
                  <a:pt x="0" y="175649"/>
                </a:cubicBezTo>
                <a:close/>
                <a:moveTo>
                  <a:pt x="106696" y="175649"/>
                </a:moveTo>
                <a:cubicBezTo>
                  <a:pt x="104235" y="147516"/>
                  <a:pt x="108368" y="131076"/>
                  <a:pt x="106696" y="86749"/>
                </a:cubicBezTo>
                <a:cubicBezTo>
                  <a:pt x="291507" y="91808"/>
                  <a:pt x="581143" y="106471"/>
                  <a:pt x="711213" y="86749"/>
                </a:cubicBezTo>
                <a:cubicBezTo>
                  <a:pt x="841283" y="67027"/>
                  <a:pt x="1207737" y="94219"/>
                  <a:pt x="1392903" y="86749"/>
                </a:cubicBezTo>
                <a:cubicBezTo>
                  <a:pt x="1401410" y="420843"/>
                  <a:pt x="1359453" y="487787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moveTo>
                  <a:pt x="206985" y="86749"/>
                </a:moveTo>
                <a:cubicBezTo>
                  <a:pt x="204537" y="53026"/>
                  <a:pt x="203965" y="34834"/>
                  <a:pt x="206985" y="0"/>
                </a:cubicBezTo>
                <a:cubicBezTo>
                  <a:pt x="536919" y="15317"/>
                  <a:pt x="582427" y="-23100"/>
                  <a:pt x="881608" y="0"/>
                </a:cubicBezTo>
                <a:cubicBezTo>
                  <a:pt x="1180789" y="23100"/>
                  <a:pt x="1340143" y="-29254"/>
                  <a:pt x="1504336" y="0"/>
                </a:cubicBezTo>
                <a:cubicBezTo>
                  <a:pt x="1516497" y="144478"/>
                  <a:pt x="1499389" y="457524"/>
                  <a:pt x="1504336" y="687875"/>
                </a:cubicBezTo>
                <a:cubicBezTo>
                  <a:pt x="1448618" y="687875"/>
                  <a:pt x="1392903" y="691460"/>
                  <a:pt x="1392903" y="691460"/>
                </a:cubicBezTo>
              </a:path>
              <a:path w="1504336" h="1032387" fill="none" stroke="0" extrusionOk="0">
                <a:moveTo>
                  <a:pt x="0" y="993290"/>
                </a:moveTo>
                <a:cubicBezTo>
                  <a:pt x="654116" y="1116109"/>
                  <a:pt x="705038" y="865654"/>
                  <a:pt x="1295052" y="861374"/>
                </a:cubicBezTo>
                <a:cubicBezTo>
                  <a:pt x="1294784" y="835961"/>
                  <a:pt x="1298027" y="808993"/>
                  <a:pt x="1295052" y="781555"/>
                </a:cubicBezTo>
                <a:cubicBezTo>
                  <a:pt x="1286653" y="786913"/>
                  <a:pt x="1343692" y="782572"/>
                  <a:pt x="1392903" y="776775"/>
                </a:cubicBezTo>
                <a:cubicBezTo>
                  <a:pt x="1391441" y="758953"/>
                  <a:pt x="1394285" y="715935"/>
                  <a:pt x="1392903" y="691460"/>
                </a:cubicBezTo>
                <a:cubicBezTo>
                  <a:pt x="1385934" y="683766"/>
                  <a:pt x="1447183" y="686234"/>
                  <a:pt x="1504336" y="687875"/>
                </a:cubicBezTo>
                <a:cubicBezTo>
                  <a:pt x="1502619" y="417109"/>
                  <a:pt x="1532035" y="294273"/>
                  <a:pt x="1504336" y="0"/>
                </a:cubicBezTo>
                <a:cubicBezTo>
                  <a:pt x="1188383" y="-4897"/>
                  <a:pt x="1133500" y="-5078"/>
                  <a:pt x="829713" y="0"/>
                </a:cubicBezTo>
                <a:cubicBezTo>
                  <a:pt x="525926" y="5078"/>
                  <a:pt x="393816" y="24700"/>
                  <a:pt x="206985" y="0"/>
                </a:cubicBezTo>
                <a:cubicBezTo>
                  <a:pt x="204424" y="18138"/>
                  <a:pt x="209932" y="63978"/>
                  <a:pt x="206985" y="86749"/>
                </a:cubicBezTo>
                <a:cubicBezTo>
                  <a:pt x="174575" y="84858"/>
                  <a:pt x="151938" y="87188"/>
                  <a:pt x="106696" y="86749"/>
                </a:cubicBezTo>
                <a:cubicBezTo>
                  <a:pt x="105749" y="128963"/>
                  <a:pt x="110543" y="139499"/>
                  <a:pt x="106696" y="175649"/>
                </a:cubicBezTo>
                <a:cubicBezTo>
                  <a:pt x="83099" y="180087"/>
                  <a:pt x="52354" y="172498"/>
                  <a:pt x="0" y="175649"/>
                </a:cubicBezTo>
                <a:cubicBezTo>
                  <a:pt x="12302" y="318223"/>
                  <a:pt x="5343" y="493940"/>
                  <a:pt x="0" y="584470"/>
                </a:cubicBezTo>
                <a:cubicBezTo>
                  <a:pt x="-5343" y="675000"/>
                  <a:pt x="-5861" y="839018"/>
                  <a:pt x="0" y="993290"/>
                </a:cubicBezTo>
                <a:close/>
              </a:path>
              <a:path w="1504336" h="1032387" fill="none" stroke="0" extrusionOk="0">
                <a:moveTo>
                  <a:pt x="0" y="175649"/>
                </a:moveTo>
                <a:cubicBezTo>
                  <a:pt x="315456" y="158158"/>
                  <a:pt x="474066" y="155266"/>
                  <a:pt x="634575" y="175649"/>
                </a:cubicBezTo>
                <a:cubicBezTo>
                  <a:pt x="795084" y="196032"/>
                  <a:pt x="1119974" y="168321"/>
                  <a:pt x="1295052" y="175649"/>
                </a:cubicBezTo>
                <a:cubicBezTo>
                  <a:pt x="1263491" y="383788"/>
                  <a:pt x="1270596" y="623594"/>
                  <a:pt x="1295052" y="861374"/>
                </a:cubicBezTo>
                <a:cubicBezTo>
                  <a:pt x="642953" y="904427"/>
                  <a:pt x="667988" y="1133157"/>
                  <a:pt x="0" y="993290"/>
                </a:cubicBezTo>
                <a:cubicBezTo>
                  <a:pt x="-13384" y="801944"/>
                  <a:pt x="10047" y="675019"/>
                  <a:pt x="0" y="576293"/>
                </a:cubicBezTo>
                <a:cubicBezTo>
                  <a:pt x="-10047" y="477567"/>
                  <a:pt x="7344" y="282274"/>
                  <a:pt x="0" y="175649"/>
                </a:cubicBezTo>
                <a:close/>
                <a:moveTo>
                  <a:pt x="106696" y="175649"/>
                </a:moveTo>
                <a:cubicBezTo>
                  <a:pt x="104777" y="135828"/>
                  <a:pt x="109669" y="126115"/>
                  <a:pt x="106696" y="86749"/>
                </a:cubicBezTo>
                <a:cubicBezTo>
                  <a:pt x="345477" y="79309"/>
                  <a:pt x="548769" y="55967"/>
                  <a:pt x="762662" y="86749"/>
                </a:cubicBezTo>
                <a:cubicBezTo>
                  <a:pt x="976555" y="117531"/>
                  <a:pt x="1123891" y="110776"/>
                  <a:pt x="1392903" y="86749"/>
                </a:cubicBezTo>
                <a:cubicBezTo>
                  <a:pt x="1407824" y="381076"/>
                  <a:pt x="1424607" y="550317"/>
                  <a:pt x="1392903" y="776775"/>
                </a:cubicBezTo>
                <a:cubicBezTo>
                  <a:pt x="1344011" y="776775"/>
                  <a:pt x="1295053" y="781555"/>
                  <a:pt x="1295052" y="781555"/>
                </a:cubicBezTo>
                <a:moveTo>
                  <a:pt x="206985" y="86749"/>
                </a:moveTo>
                <a:cubicBezTo>
                  <a:pt x="203653" y="66606"/>
                  <a:pt x="205173" y="28932"/>
                  <a:pt x="206985" y="0"/>
                </a:cubicBezTo>
                <a:cubicBezTo>
                  <a:pt x="501837" y="11675"/>
                  <a:pt x="581535" y="-24433"/>
                  <a:pt x="829713" y="0"/>
                </a:cubicBezTo>
                <a:cubicBezTo>
                  <a:pt x="1077891" y="24433"/>
                  <a:pt x="1261296" y="-32284"/>
                  <a:pt x="1504336" y="0"/>
                </a:cubicBezTo>
                <a:cubicBezTo>
                  <a:pt x="1484976" y="146295"/>
                  <a:pt x="1503116" y="353097"/>
                  <a:pt x="1504336" y="687875"/>
                </a:cubicBezTo>
                <a:cubicBezTo>
                  <a:pt x="1448619" y="687874"/>
                  <a:pt x="1392903" y="691460"/>
                  <a:pt x="1392903" y="69146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673889069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r>
              <a:rPr lang="en-US" dirty="0"/>
              <a:t>🏁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39EF859-E155-0BE2-633C-A590889993B9}"/>
              </a:ext>
            </a:extLst>
          </p:cNvPr>
          <p:cNvSpPr/>
          <p:nvPr/>
        </p:nvSpPr>
        <p:spPr>
          <a:xfrm>
            <a:off x="2977495" y="2354529"/>
            <a:ext cx="258555" cy="285135"/>
          </a:xfrm>
          <a:prstGeom prst="lef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C84C87FE-B6A1-FF64-39E4-B9A0843FC6CD}"/>
              </a:ext>
            </a:extLst>
          </p:cNvPr>
          <p:cNvSpPr/>
          <p:nvPr/>
        </p:nvSpPr>
        <p:spPr>
          <a:xfrm>
            <a:off x="5983571" y="1790553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+ Ranking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F3104C34-EB40-641A-10D4-DDE65F23CB07}"/>
              </a:ext>
            </a:extLst>
          </p:cNvPr>
          <p:cNvSpPr/>
          <p:nvPr/>
        </p:nvSpPr>
        <p:spPr>
          <a:xfrm>
            <a:off x="5534851" y="2354528"/>
            <a:ext cx="258555" cy="285135"/>
          </a:xfrm>
          <a:prstGeom prst="lef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8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90CB-3C3B-AD26-03FC-990A38F56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3265A4B-FB1C-2541-58B4-5DE3E6CC11F2}"/>
              </a:ext>
            </a:extLst>
          </p:cNvPr>
          <p:cNvSpPr/>
          <p:nvPr/>
        </p:nvSpPr>
        <p:spPr>
          <a:xfrm>
            <a:off x="191992" y="3786959"/>
            <a:ext cx="7305842" cy="1428520"/>
          </a:xfrm>
          <a:custGeom>
            <a:avLst/>
            <a:gdLst>
              <a:gd name="connsiteX0" fmla="*/ 0 w 7305842"/>
              <a:gd name="connsiteY0" fmla="*/ 0 h 1428520"/>
              <a:gd name="connsiteX1" fmla="*/ 415871 w 7305842"/>
              <a:gd name="connsiteY1" fmla="*/ 0 h 1428520"/>
              <a:gd name="connsiteX2" fmla="*/ 758684 w 7305842"/>
              <a:gd name="connsiteY2" fmla="*/ 0 h 1428520"/>
              <a:gd name="connsiteX3" fmla="*/ 1247613 w 7305842"/>
              <a:gd name="connsiteY3" fmla="*/ 0 h 1428520"/>
              <a:gd name="connsiteX4" fmla="*/ 1882659 w 7305842"/>
              <a:gd name="connsiteY4" fmla="*/ 0 h 1428520"/>
              <a:gd name="connsiteX5" fmla="*/ 2298530 w 7305842"/>
              <a:gd name="connsiteY5" fmla="*/ 0 h 1428520"/>
              <a:gd name="connsiteX6" fmla="*/ 2860518 w 7305842"/>
              <a:gd name="connsiteY6" fmla="*/ 0 h 1428520"/>
              <a:gd name="connsiteX7" fmla="*/ 3422506 w 7305842"/>
              <a:gd name="connsiteY7" fmla="*/ 0 h 1428520"/>
              <a:gd name="connsiteX8" fmla="*/ 4057552 w 7305842"/>
              <a:gd name="connsiteY8" fmla="*/ 0 h 1428520"/>
              <a:gd name="connsiteX9" fmla="*/ 4473423 w 7305842"/>
              <a:gd name="connsiteY9" fmla="*/ 0 h 1428520"/>
              <a:gd name="connsiteX10" fmla="*/ 5108470 w 7305842"/>
              <a:gd name="connsiteY10" fmla="*/ 0 h 1428520"/>
              <a:gd name="connsiteX11" fmla="*/ 5524341 w 7305842"/>
              <a:gd name="connsiteY11" fmla="*/ 0 h 1428520"/>
              <a:gd name="connsiteX12" fmla="*/ 6086328 w 7305842"/>
              <a:gd name="connsiteY12" fmla="*/ 0 h 1428520"/>
              <a:gd name="connsiteX13" fmla="*/ 6794433 w 7305842"/>
              <a:gd name="connsiteY13" fmla="*/ 0 h 1428520"/>
              <a:gd name="connsiteX14" fmla="*/ 7305842 w 7305842"/>
              <a:gd name="connsiteY14" fmla="*/ 0 h 1428520"/>
              <a:gd name="connsiteX15" fmla="*/ 7305842 w 7305842"/>
              <a:gd name="connsiteY15" fmla="*/ 504744 h 1428520"/>
              <a:gd name="connsiteX16" fmla="*/ 7305842 w 7305842"/>
              <a:gd name="connsiteY16" fmla="*/ 980917 h 1428520"/>
              <a:gd name="connsiteX17" fmla="*/ 7305842 w 7305842"/>
              <a:gd name="connsiteY17" fmla="*/ 1428520 h 1428520"/>
              <a:gd name="connsiteX18" fmla="*/ 6743854 w 7305842"/>
              <a:gd name="connsiteY18" fmla="*/ 1428520 h 1428520"/>
              <a:gd name="connsiteX19" fmla="*/ 6108808 w 7305842"/>
              <a:gd name="connsiteY19" fmla="*/ 1428520 h 1428520"/>
              <a:gd name="connsiteX20" fmla="*/ 5473762 w 7305842"/>
              <a:gd name="connsiteY20" fmla="*/ 1428520 h 1428520"/>
              <a:gd name="connsiteX21" fmla="*/ 5130949 w 7305842"/>
              <a:gd name="connsiteY21" fmla="*/ 1428520 h 1428520"/>
              <a:gd name="connsiteX22" fmla="*/ 4642020 w 7305842"/>
              <a:gd name="connsiteY22" fmla="*/ 1428520 h 1428520"/>
              <a:gd name="connsiteX23" fmla="*/ 4153090 w 7305842"/>
              <a:gd name="connsiteY23" fmla="*/ 1428520 h 1428520"/>
              <a:gd name="connsiteX24" fmla="*/ 3444985 w 7305842"/>
              <a:gd name="connsiteY24" fmla="*/ 1428520 h 1428520"/>
              <a:gd name="connsiteX25" fmla="*/ 2736881 w 7305842"/>
              <a:gd name="connsiteY25" fmla="*/ 1428520 h 1428520"/>
              <a:gd name="connsiteX26" fmla="*/ 2101835 w 7305842"/>
              <a:gd name="connsiteY26" fmla="*/ 1428520 h 1428520"/>
              <a:gd name="connsiteX27" fmla="*/ 1612905 w 7305842"/>
              <a:gd name="connsiteY27" fmla="*/ 1428520 h 1428520"/>
              <a:gd name="connsiteX28" fmla="*/ 977859 w 7305842"/>
              <a:gd name="connsiteY28" fmla="*/ 1428520 h 1428520"/>
              <a:gd name="connsiteX29" fmla="*/ 0 w 7305842"/>
              <a:gd name="connsiteY29" fmla="*/ 1428520 h 1428520"/>
              <a:gd name="connsiteX30" fmla="*/ 0 w 7305842"/>
              <a:gd name="connsiteY30" fmla="*/ 952347 h 1428520"/>
              <a:gd name="connsiteX31" fmla="*/ 0 w 7305842"/>
              <a:gd name="connsiteY31" fmla="*/ 447603 h 1428520"/>
              <a:gd name="connsiteX32" fmla="*/ 0 w 7305842"/>
              <a:gd name="connsiteY32" fmla="*/ 0 h 142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305842" h="1428520" extrusionOk="0">
                <a:moveTo>
                  <a:pt x="0" y="0"/>
                </a:moveTo>
                <a:cubicBezTo>
                  <a:pt x="180810" y="-47461"/>
                  <a:pt x="263590" y="35738"/>
                  <a:pt x="415871" y="0"/>
                </a:cubicBezTo>
                <a:cubicBezTo>
                  <a:pt x="568152" y="-35738"/>
                  <a:pt x="630205" y="23641"/>
                  <a:pt x="758684" y="0"/>
                </a:cubicBezTo>
                <a:cubicBezTo>
                  <a:pt x="887163" y="-23641"/>
                  <a:pt x="1027489" y="744"/>
                  <a:pt x="1247613" y="0"/>
                </a:cubicBezTo>
                <a:cubicBezTo>
                  <a:pt x="1467737" y="-744"/>
                  <a:pt x="1717573" y="24626"/>
                  <a:pt x="1882659" y="0"/>
                </a:cubicBezTo>
                <a:cubicBezTo>
                  <a:pt x="2047745" y="-24626"/>
                  <a:pt x="2112539" y="35835"/>
                  <a:pt x="2298530" y="0"/>
                </a:cubicBezTo>
                <a:cubicBezTo>
                  <a:pt x="2484521" y="-35835"/>
                  <a:pt x="2730306" y="56372"/>
                  <a:pt x="2860518" y="0"/>
                </a:cubicBezTo>
                <a:cubicBezTo>
                  <a:pt x="2990730" y="-56372"/>
                  <a:pt x="3165360" y="36114"/>
                  <a:pt x="3422506" y="0"/>
                </a:cubicBezTo>
                <a:cubicBezTo>
                  <a:pt x="3679652" y="-36114"/>
                  <a:pt x="3791387" y="13321"/>
                  <a:pt x="4057552" y="0"/>
                </a:cubicBezTo>
                <a:cubicBezTo>
                  <a:pt x="4323717" y="-13321"/>
                  <a:pt x="4295850" y="43622"/>
                  <a:pt x="4473423" y="0"/>
                </a:cubicBezTo>
                <a:cubicBezTo>
                  <a:pt x="4650996" y="-43622"/>
                  <a:pt x="4846853" y="40537"/>
                  <a:pt x="5108470" y="0"/>
                </a:cubicBezTo>
                <a:cubicBezTo>
                  <a:pt x="5370087" y="-40537"/>
                  <a:pt x="5345104" y="14322"/>
                  <a:pt x="5524341" y="0"/>
                </a:cubicBezTo>
                <a:cubicBezTo>
                  <a:pt x="5703578" y="-14322"/>
                  <a:pt x="5828621" y="41801"/>
                  <a:pt x="6086328" y="0"/>
                </a:cubicBezTo>
                <a:cubicBezTo>
                  <a:pt x="6344035" y="-41801"/>
                  <a:pt x="6594458" y="69397"/>
                  <a:pt x="6794433" y="0"/>
                </a:cubicBezTo>
                <a:cubicBezTo>
                  <a:pt x="6994409" y="-69397"/>
                  <a:pt x="7091579" y="56087"/>
                  <a:pt x="7305842" y="0"/>
                </a:cubicBezTo>
                <a:cubicBezTo>
                  <a:pt x="7320350" y="187680"/>
                  <a:pt x="7280088" y="339896"/>
                  <a:pt x="7305842" y="504744"/>
                </a:cubicBezTo>
                <a:cubicBezTo>
                  <a:pt x="7331596" y="669592"/>
                  <a:pt x="7284639" y="804901"/>
                  <a:pt x="7305842" y="980917"/>
                </a:cubicBezTo>
                <a:cubicBezTo>
                  <a:pt x="7327045" y="1156933"/>
                  <a:pt x="7262215" y="1337160"/>
                  <a:pt x="7305842" y="1428520"/>
                </a:cubicBezTo>
                <a:cubicBezTo>
                  <a:pt x="7046148" y="1488025"/>
                  <a:pt x="6997685" y="1407899"/>
                  <a:pt x="6743854" y="1428520"/>
                </a:cubicBezTo>
                <a:cubicBezTo>
                  <a:pt x="6490023" y="1449141"/>
                  <a:pt x="6289869" y="1355806"/>
                  <a:pt x="6108808" y="1428520"/>
                </a:cubicBezTo>
                <a:cubicBezTo>
                  <a:pt x="5927747" y="1501234"/>
                  <a:pt x="5667723" y="1377341"/>
                  <a:pt x="5473762" y="1428520"/>
                </a:cubicBezTo>
                <a:cubicBezTo>
                  <a:pt x="5279801" y="1479699"/>
                  <a:pt x="5267990" y="1427907"/>
                  <a:pt x="5130949" y="1428520"/>
                </a:cubicBezTo>
                <a:cubicBezTo>
                  <a:pt x="4993908" y="1429133"/>
                  <a:pt x="4839076" y="1370866"/>
                  <a:pt x="4642020" y="1428520"/>
                </a:cubicBezTo>
                <a:cubicBezTo>
                  <a:pt x="4444964" y="1486174"/>
                  <a:pt x="4311703" y="1418607"/>
                  <a:pt x="4153090" y="1428520"/>
                </a:cubicBezTo>
                <a:cubicBezTo>
                  <a:pt x="3994477" y="1438433"/>
                  <a:pt x="3652905" y="1370480"/>
                  <a:pt x="3444985" y="1428520"/>
                </a:cubicBezTo>
                <a:cubicBezTo>
                  <a:pt x="3237065" y="1486560"/>
                  <a:pt x="3039389" y="1376554"/>
                  <a:pt x="2736881" y="1428520"/>
                </a:cubicBezTo>
                <a:cubicBezTo>
                  <a:pt x="2434373" y="1480486"/>
                  <a:pt x="2264114" y="1419871"/>
                  <a:pt x="2101835" y="1428520"/>
                </a:cubicBezTo>
                <a:cubicBezTo>
                  <a:pt x="1939556" y="1437169"/>
                  <a:pt x="1814047" y="1428468"/>
                  <a:pt x="1612905" y="1428520"/>
                </a:cubicBezTo>
                <a:cubicBezTo>
                  <a:pt x="1411763" y="1428572"/>
                  <a:pt x="1170701" y="1397599"/>
                  <a:pt x="977859" y="1428520"/>
                </a:cubicBezTo>
                <a:cubicBezTo>
                  <a:pt x="785017" y="1459441"/>
                  <a:pt x="267653" y="1401747"/>
                  <a:pt x="0" y="1428520"/>
                </a:cubicBezTo>
                <a:cubicBezTo>
                  <a:pt x="-43326" y="1318424"/>
                  <a:pt x="52763" y="1161764"/>
                  <a:pt x="0" y="952347"/>
                </a:cubicBezTo>
                <a:cubicBezTo>
                  <a:pt x="-52763" y="742930"/>
                  <a:pt x="15065" y="698595"/>
                  <a:pt x="0" y="447603"/>
                </a:cubicBezTo>
                <a:cubicBezTo>
                  <a:pt x="-15065" y="196611"/>
                  <a:pt x="6003" y="22224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8376496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12E45C-C027-C66B-EB07-522EB92E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7F7465-66E5-F65D-F462-D5EE0248C5DA}"/>
              </a:ext>
            </a:extLst>
          </p:cNvPr>
          <p:cNvSpPr/>
          <p:nvPr/>
        </p:nvSpPr>
        <p:spPr>
          <a:xfrm>
            <a:off x="334044" y="936521"/>
            <a:ext cx="1749944" cy="491613"/>
          </a:xfrm>
          <a:custGeom>
            <a:avLst/>
            <a:gdLst>
              <a:gd name="connsiteX0" fmla="*/ 0 w 1749944"/>
              <a:gd name="connsiteY0" fmla="*/ 81937 h 491613"/>
              <a:gd name="connsiteX1" fmla="*/ 81937 w 1749944"/>
              <a:gd name="connsiteY1" fmla="*/ 0 h 491613"/>
              <a:gd name="connsiteX2" fmla="*/ 563045 w 1749944"/>
              <a:gd name="connsiteY2" fmla="*/ 0 h 491613"/>
              <a:gd name="connsiteX3" fmla="*/ 1123456 w 1749944"/>
              <a:gd name="connsiteY3" fmla="*/ 0 h 491613"/>
              <a:gd name="connsiteX4" fmla="*/ 1668007 w 1749944"/>
              <a:gd name="connsiteY4" fmla="*/ 0 h 491613"/>
              <a:gd name="connsiteX5" fmla="*/ 1749944 w 1749944"/>
              <a:gd name="connsiteY5" fmla="*/ 81937 h 491613"/>
              <a:gd name="connsiteX6" fmla="*/ 1749944 w 1749944"/>
              <a:gd name="connsiteY6" fmla="*/ 409676 h 491613"/>
              <a:gd name="connsiteX7" fmla="*/ 1668007 w 1749944"/>
              <a:gd name="connsiteY7" fmla="*/ 491613 h 491613"/>
              <a:gd name="connsiteX8" fmla="*/ 1107596 w 1749944"/>
              <a:gd name="connsiteY8" fmla="*/ 491613 h 491613"/>
              <a:gd name="connsiteX9" fmla="*/ 563045 w 1749944"/>
              <a:gd name="connsiteY9" fmla="*/ 491613 h 491613"/>
              <a:gd name="connsiteX10" fmla="*/ 81937 w 1749944"/>
              <a:gd name="connsiteY10" fmla="*/ 491613 h 491613"/>
              <a:gd name="connsiteX11" fmla="*/ 0 w 1749944"/>
              <a:gd name="connsiteY11" fmla="*/ 409676 h 491613"/>
              <a:gd name="connsiteX12" fmla="*/ 0 w 1749944"/>
              <a:gd name="connsiteY12" fmla="*/ 81937 h 49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9944" h="491613" fill="none" extrusionOk="0">
                <a:moveTo>
                  <a:pt x="0" y="81937"/>
                </a:moveTo>
                <a:cubicBezTo>
                  <a:pt x="-224" y="34838"/>
                  <a:pt x="36591" y="4571"/>
                  <a:pt x="81937" y="0"/>
                </a:cubicBezTo>
                <a:cubicBezTo>
                  <a:pt x="221158" y="-13767"/>
                  <a:pt x="366392" y="-9071"/>
                  <a:pt x="563045" y="0"/>
                </a:cubicBezTo>
                <a:cubicBezTo>
                  <a:pt x="759698" y="9071"/>
                  <a:pt x="926479" y="-6699"/>
                  <a:pt x="1123456" y="0"/>
                </a:cubicBezTo>
                <a:cubicBezTo>
                  <a:pt x="1320433" y="6699"/>
                  <a:pt x="1433529" y="182"/>
                  <a:pt x="1668007" y="0"/>
                </a:cubicBezTo>
                <a:cubicBezTo>
                  <a:pt x="1717800" y="-4184"/>
                  <a:pt x="1753880" y="31814"/>
                  <a:pt x="1749944" y="81937"/>
                </a:cubicBezTo>
                <a:cubicBezTo>
                  <a:pt x="1741310" y="155963"/>
                  <a:pt x="1761534" y="337596"/>
                  <a:pt x="1749944" y="409676"/>
                </a:cubicBezTo>
                <a:cubicBezTo>
                  <a:pt x="1749425" y="448074"/>
                  <a:pt x="1723558" y="493915"/>
                  <a:pt x="1668007" y="491613"/>
                </a:cubicBezTo>
                <a:cubicBezTo>
                  <a:pt x="1417067" y="498456"/>
                  <a:pt x="1292811" y="503791"/>
                  <a:pt x="1107596" y="491613"/>
                </a:cubicBezTo>
                <a:cubicBezTo>
                  <a:pt x="922381" y="479435"/>
                  <a:pt x="823932" y="490975"/>
                  <a:pt x="563045" y="491613"/>
                </a:cubicBezTo>
                <a:cubicBezTo>
                  <a:pt x="302158" y="492251"/>
                  <a:pt x="296118" y="498151"/>
                  <a:pt x="81937" y="491613"/>
                </a:cubicBezTo>
                <a:cubicBezTo>
                  <a:pt x="35516" y="485627"/>
                  <a:pt x="-8690" y="459952"/>
                  <a:pt x="0" y="409676"/>
                </a:cubicBezTo>
                <a:cubicBezTo>
                  <a:pt x="7121" y="314150"/>
                  <a:pt x="10311" y="147829"/>
                  <a:pt x="0" y="81937"/>
                </a:cubicBezTo>
                <a:close/>
              </a:path>
              <a:path w="1749944" h="491613" stroke="0" extrusionOk="0">
                <a:moveTo>
                  <a:pt x="0" y="81937"/>
                </a:moveTo>
                <a:cubicBezTo>
                  <a:pt x="590" y="35502"/>
                  <a:pt x="36848" y="8994"/>
                  <a:pt x="81937" y="0"/>
                </a:cubicBezTo>
                <a:cubicBezTo>
                  <a:pt x="283080" y="24208"/>
                  <a:pt x="504575" y="24115"/>
                  <a:pt x="642348" y="0"/>
                </a:cubicBezTo>
                <a:cubicBezTo>
                  <a:pt x="780121" y="-24115"/>
                  <a:pt x="911521" y="-26418"/>
                  <a:pt x="1171038" y="0"/>
                </a:cubicBezTo>
                <a:cubicBezTo>
                  <a:pt x="1430555" y="26418"/>
                  <a:pt x="1451289" y="-473"/>
                  <a:pt x="1668007" y="0"/>
                </a:cubicBezTo>
                <a:cubicBezTo>
                  <a:pt x="1710773" y="-9089"/>
                  <a:pt x="1760268" y="33132"/>
                  <a:pt x="1749944" y="81937"/>
                </a:cubicBezTo>
                <a:cubicBezTo>
                  <a:pt x="1747852" y="165508"/>
                  <a:pt x="1756712" y="270727"/>
                  <a:pt x="1749944" y="409676"/>
                </a:cubicBezTo>
                <a:cubicBezTo>
                  <a:pt x="1750108" y="452691"/>
                  <a:pt x="1712246" y="492026"/>
                  <a:pt x="1668007" y="491613"/>
                </a:cubicBezTo>
                <a:cubicBezTo>
                  <a:pt x="1472206" y="509607"/>
                  <a:pt x="1318693" y="468417"/>
                  <a:pt x="1186899" y="491613"/>
                </a:cubicBezTo>
                <a:cubicBezTo>
                  <a:pt x="1055105" y="514809"/>
                  <a:pt x="866089" y="483899"/>
                  <a:pt x="689930" y="491613"/>
                </a:cubicBezTo>
                <a:cubicBezTo>
                  <a:pt x="513771" y="499327"/>
                  <a:pt x="241578" y="477703"/>
                  <a:pt x="81937" y="491613"/>
                </a:cubicBezTo>
                <a:cubicBezTo>
                  <a:pt x="36354" y="482239"/>
                  <a:pt x="6819" y="450335"/>
                  <a:pt x="0" y="409676"/>
                </a:cubicBezTo>
                <a:cubicBezTo>
                  <a:pt x="-852" y="308986"/>
                  <a:pt x="13691" y="237947"/>
                  <a:pt x="0" y="81937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🗨️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036CC2-22D4-0D2E-D7C0-204966FDB122}"/>
              </a:ext>
            </a:extLst>
          </p:cNvPr>
          <p:cNvSpPr/>
          <p:nvPr/>
        </p:nvSpPr>
        <p:spPr>
          <a:xfrm>
            <a:off x="7389295" y="2754727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🔎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2AD71623-9FF7-141A-3BB2-A3AE43E1734D}"/>
              </a:ext>
            </a:extLst>
          </p:cNvPr>
          <p:cNvSpPr/>
          <p:nvPr/>
        </p:nvSpPr>
        <p:spPr>
          <a:xfrm>
            <a:off x="10127577" y="2496630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📚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C78EEE-98D9-0F72-96C3-0EBECD1E21D8}"/>
              </a:ext>
            </a:extLst>
          </p:cNvPr>
          <p:cNvSpPr/>
          <p:nvPr/>
        </p:nvSpPr>
        <p:spPr>
          <a:xfrm>
            <a:off x="7399808" y="5644388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45870" y="218600"/>
                  <a:pt x="429468" y="-32363"/>
                  <a:pt x="1047136" y="0"/>
                </a:cubicBezTo>
                <a:cubicBezTo>
                  <a:pt x="1622397" y="4307"/>
                  <a:pt x="2085004" y="157886"/>
                  <a:pt x="2094272" y="383458"/>
                </a:cubicBezTo>
                <a:cubicBezTo>
                  <a:pt x="2059344" y="617281"/>
                  <a:pt x="1578823" y="657948"/>
                  <a:pt x="1047136" y="766916"/>
                </a:cubicBezTo>
                <a:cubicBezTo>
                  <a:pt x="469077" y="785208"/>
                  <a:pt x="-1549" y="590449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-22117" y="115932"/>
                  <a:pt x="571046" y="-3560"/>
                  <a:pt x="1047136" y="0"/>
                </a:cubicBezTo>
                <a:cubicBezTo>
                  <a:pt x="1621010" y="-15065"/>
                  <a:pt x="2097243" y="175527"/>
                  <a:pt x="2094272" y="383458"/>
                </a:cubicBezTo>
                <a:cubicBezTo>
                  <a:pt x="2092936" y="566493"/>
                  <a:pt x="1639719" y="713866"/>
                  <a:pt x="1047136" y="766916"/>
                </a:cubicBezTo>
                <a:cubicBezTo>
                  <a:pt x="420613" y="752643"/>
                  <a:pt x="8672" y="600040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53838056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✂️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97C516A3-C0E2-9F66-8C1C-765D86DD54EE}"/>
              </a:ext>
            </a:extLst>
          </p:cNvPr>
          <p:cNvSpPr/>
          <p:nvPr/>
        </p:nvSpPr>
        <p:spPr>
          <a:xfrm>
            <a:off x="10054131" y="5511653"/>
            <a:ext cx="1504336" cy="1032387"/>
          </a:xfrm>
          <a:custGeom>
            <a:avLst/>
            <a:gdLst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175649 h 1032387"/>
              <a:gd name="connsiteX3" fmla="*/ 634575 w 1504336"/>
              <a:gd name="connsiteY3" fmla="*/ 175649 h 1032387"/>
              <a:gd name="connsiteX4" fmla="*/ 0 w 1504336"/>
              <a:gd name="connsiteY4" fmla="*/ 175649 h 1032387"/>
              <a:gd name="connsiteX5" fmla="*/ 0 w 1504336"/>
              <a:gd name="connsiteY5" fmla="*/ 600822 h 1032387"/>
              <a:gd name="connsiteX6" fmla="*/ 0 w 1504336"/>
              <a:gd name="connsiteY6" fmla="*/ 993290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62662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1295052 w 1504336"/>
              <a:gd name="connsiteY13" fmla="*/ 175649 h 1032387"/>
              <a:gd name="connsiteX14" fmla="*/ 688990 w 1504336"/>
              <a:gd name="connsiteY14" fmla="*/ 175649 h 1032387"/>
              <a:gd name="connsiteX15" fmla="*/ 106696 w 1504336"/>
              <a:gd name="connsiteY15" fmla="*/ 175649 h 1032387"/>
              <a:gd name="connsiteX16" fmla="*/ 206985 w 1504336"/>
              <a:gd name="connsiteY16" fmla="*/ 86749 h 1032387"/>
              <a:gd name="connsiteX17" fmla="*/ 206985 w 1504336"/>
              <a:gd name="connsiteY17" fmla="*/ 0 h 1032387"/>
              <a:gd name="connsiteX18" fmla="*/ 842687 w 1504336"/>
              <a:gd name="connsiteY18" fmla="*/ 0 h 1032387"/>
              <a:gd name="connsiteX19" fmla="*/ 1504336 w 1504336"/>
              <a:gd name="connsiteY19" fmla="*/ 0 h 1032387"/>
              <a:gd name="connsiteX20" fmla="*/ 1504336 w 1504336"/>
              <a:gd name="connsiteY20" fmla="*/ 687875 h 1032387"/>
              <a:gd name="connsiteX21" fmla="*/ 1392903 w 1504336"/>
              <a:gd name="connsiteY21" fmla="*/ 691460 h 1032387"/>
              <a:gd name="connsiteX22" fmla="*/ 1392903 w 1504336"/>
              <a:gd name="connsiteY22" fmla="*/ 86749 h 1032387"/>
              <a:gd name="connsiteX23" fmla="*/ 811803 w 1504336"/>
              <a:gd name="connsiteY23" fmla="*/ 86749 h 1032387"/>
              <a:gd name="connsiteX24" fmla="*/ 206985 w 1504336"/>
              <a:gd name="connsiteY24" fmla="*/ 86749 h 1032387"/>
              <a:gd name="connsiteX0" fmla="*/ 0 w 1504336"/>
              <a:gd name="connsiteY0" fmla="*/ 175649 h 1032387"/>
              <a:gd name="connsiteX1" fmla="*/ 660477 w 1504336"/>
              <a:gd name="connsiteY1" fmla="*/ 175649 h 1032387"/>
              <a:gd name="connsiteX2" fmla="*/ 1295052 w 1504336"/>
              <a:gd name="connsiteY2" fmla="*/ 175649 h 1032387"/>
              <a:gd name="connsiteX3" fmla="*/ 1295052 w 1504336"/>
              <a:gd name="connsiteY3" fmla="*/ 861374 h 1032387"/>
              <a:gd name="connsiteX4" fmla="*/ 0 w 1504336"/>
              <a:gd name="connsiteY4" fmla="*/ 993290 h 1032387"/>
              <a:gd name="connsiteX5" fmla="*/ 0 w 1504336"/>
              <a:gd name="connsiteY5" fmla="*/ 600822 h 1032387"/>
              <a:gd name="connsiteX6" fmla="*/ 0 w 1504336"/>
              <a:gd name="connsiteY6" fmla="*/ 175649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11213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206985 w 1504336"/>
              <a:gd name="connsiteY13" fmla="*/ 86749 h 1032387"/>
              <a:gd name="connsiteX14" fmla="*/ 206985 w 1504336"/>
              <a:gd name="connsiteY14" fmla="*/ 0 h 1032387"/>
              <a:gd name="connsiteX15" fmla="*/ 881608 w 1504336"/>
              <a:gd name="connsiteY15" fmla="*/ 0 h 1032387"/>
              <a:gd name="connsiteX16" fmla="*/ 1504336 w 1504336"/>
              <a:gd name="connsiteY16" fmla="*/ 0 h 1032387"/>
              <a:gd name="connsiteX17" fmla="*/ 1504336 w 1504336"/>
              <a:gd name="connsiteY17" fmla="*/ 687875 h 1032387"/>
              <a:gd name="connsiteX18" fmla="*/ 1392903 w 1504336"/>
              <a:gd name="connsiteY18" fmla="*/ 691460 h 1032387"/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781555 h 1032387"/>
              <a:gd name="connsiteX3" fmla="*/ 1392903 w 1504336"/>
              <a:gd name="connsiteY3" fmla="*/ 776775 h 1032387"/>
              <a:gd name="connsiteX4" fmla="*/ 1392903 w 1504336"/>
              <a:gd name="connsiteY4" fmla="*/ 691460 h 1032387"/>
              <a:gd name="connsiteX5" fmla="*/ 1504336 w 1504336"/>
              <a:gd name="connsiteY5" fmla="*/ 687875 h 1032387"/>
              <a:gd name="connsiteX6" fmla="*/ 1504336 w 1504336"/>
              <a:gd name="connsiteY6" fmla="*/ 0 h 1032387"/>
              <a:gd name="connsiteX7" fmla="*/ 829713 w 1504336"/>
              <a:gd name="connsiteY7" fmla="*/ 0 h 1032387"/>
              <a:gd name="connsiteX8" fmla="*/ 206985 w 1504336"/>
              <a:gd name="connsiteY8" fmla="*/ 0 h 1032387"/>
              <a:gd name="connsiteX9" fmla="*/ 206985 w 1504336"/>
              <a:gd name="connsiteY9" fmla="*/ 86749 h 1032387"/>
              <a:gd name="connsiteX10" fmla="*/ 106696 w 1504336"/>
              <a:gd name="connsiteY10" fmla="*/ 86749 h 1032387"/>
              <a:gd name="connsiteX11" fmla="*/ 106696 w 1504336"/>
              <a:gd name="connsiteY11" fmla="*/ 175649 h 1032387"/>
              <a:gd name="connsiteX12" fmla="*/ 0 w 1504336"/>
              <a:gd name="connsiteY12" fmla="*/ 175649 h 1032387"/>
              <a:gd name="connsiteX13" fmla="*/ 0 w 1504336"/>
              <a:gd name="connsiteY13" fmla="*/ 584470 h 1032387"/>
              <a:gd name="connsiteX14" fmla="*/ 0 w 1504336"/>
              <a:gd name="connsiteY14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04336" h="1032387" stroke="0" extrusionOk="0">
                <a:moveTo>
                  <a:pt x="0" y="993290"/>
                </a:moveTo>
                <a:cubicBezTo>
                  <a:pt x="619504" y="1179159"/>
                  <a:pt x="672016" y="834209"/>
                  <a:pt x="1295052" y="861374"/>
                </a:cubicBezTo>
                <a:cubicBezTo>
                  <a:pt x="1261385" y="618428"/>
                  <a:pt x="1305461" y="464055"/>
                  <a:pt x="1295052" y="175649"/>
                </a:cubicBezTo>
                <a:cubicBezTo>
                  <a:pt x="1075320" y="194547"/>
                  <a:pt x="881324" y="201700"/>
                  <a:pt x="634575" y="175649"/>
                </a:cubicBezTo>
                <a:cubicBezTo>
                  <a:pt x="387826" y="149598"/>
                  <a:pt x="146581" y="204986"/>
                  <a:pt x="0" y="175649"/>
                </a:cubicBezTo>
                <a:cubicBezTo>
                  <a:pt x="1601" y="296358"/>
                  <a:pt x="8852" y="511326"/>
                  <a:pt x="0" y="600822"/>
                </a:cubicBezTo>
                <a:cubicBezTo>
                  <a:pt x="-8852" y="690318"/>
                  <a:pt x="-19512" y="869150"/>
                  <a:pt x="0" y="993290"/>
                </a:cubicBezTo>
                <a:close/>
                <a:moveTo>
                  <a:pt x="106696" y="175649"/>
                </a:moveTo>
                <a:cubicBezTo>
                  <a:pt x="108720" y="153847"/>
                  <a:pt x="106773" y="122522"/>
                  <a:pt x="106696" y="86749"/>
                </a:cubicBezTo>
                <a:cubicBezTo>
                  <a:pt x="324437" y="96154"/>
                  <a:pt x="452847" y="114839"/>
                  <a:pt x="762662" y="86749"/>
                </a:cubicBezTo>
                <a:cubicBezTo>
                  <a:pt x="1072477" y="58659"/>
                  <a:pt x="1117665" y="115958"/>
                  <a:pt x="1392903" y="86749"/>
                </a:cubicBezTo>
                <a:cubicBezTo>
                  <a:pt x="1420010" y="340190"/>
                  <a:pt x="1422167" y="481052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cubicBezTo>
                  <a:pt x="1298731" y="580670"/>
                  <a:pt x="1320311" y="389265"/>
                  <a:pt x="1295052" y="175649"/>
                </a:cubicBezTo>
                <a:cubicBezTo>
                  <a:pt x="1147906" y="203479"/>
                  <a:pt x="827076" y="175600"/>
                  <a:pt x="688990" y="175649"/>
                </a:cubicBezTo>
                <a:cubicBezTo>
                  <a:pt x="550904" y="175698"/>
                  <a:pt x="328499" y="176080"/>
                  <a:pt x="106696" y="175649"/>
                </a:cubicBezTo>
                <a:close/>
                <a:moveTo>
                  <a:pt x="206985" y="86749"/>
                </a:moveTo>
                <a:cubicBezTo>
                  <a:pt x="204893" y="46238"/>
                  <a:pt x="206846" y="21644"/>
                  <a:pt x="206985" y="0"/>
                </a:cubicBezTo>
                <a:cubicBezTo>
                  <a:pt x="414706" y="9967"/>
                  <a:pt x="643534" y="-15804"/>
                  <a:pt x="842687" y="0"/>
                </a:cubicBezTo>
                <a:cubicBezTo>
                  <a:pt x="1041840" y="15804"/>
                  <a:pt x="1271703" y="30517"/>
                  <a:pt x="1504336" y="0"/>
                </a:cubicBezTo>
                <a:cubicBezTo>
                  <a:pt x="1522844" y="213370"/>
                  <a:pt x="1501987" y="445378"/>
                  <a:pt x="1504336" y="687875"/>
                </a:cubicBezTo>
                <a:cubicBezTo>
                  <a:pt x="1448619" y="687875"/>
                  <a:pt x="1392902" y="691460"/>
                  <a:pt x="1392903" y="691460"/>
                </a:cubicBezTo>
                <a:cubicBezTo>
                  <a:pt x="1416511" y="504627"/>
                  <a:pt x="1362729" y="288021"/>
                  <a:pt x="1392903" y="86749"/>
                </a:cubicBezTo>
                <a:cubicBezTo>
                  <a:pt x="1180022" y="92755"/>
                  <a:pt x="998753" y="97500"/>
                  <a:pt x="811803" y="86749"/>
                </a:cubicBezTo>
                <a:cubicBezTo>
                  <a:pt x="624853" y="75998"/>
                  <a:pt x="379529" y="115192"/>
                  <a:pt x="206985" y="86749"/>
                </a:cubicBezTo>
                <a:close/>
              </a:path>
              <a:path w="1504336" h="1032387" fill="none" extrusionOk="0">
                <a:moveTo>
                  <a:pt x="0" y="175649"/>
                </a:moveTo>
                <a:cubicBezTo>
                  <a:pt x="220363" y="168449"/>
                  <a:pt x="478707" y="193151"/>
                  <a:pt x="660477" y="175649"/>
                </a:cubicBezTo>
                <a:cubicBezTo>
                  <a:pt x="842247" y="158147"/>
                  <a:pt x="1139462" y="161376"/>
                  <a:pt x="1295052" y="175649"/>
                </a:cubicBezTo>
                <a:cubicBezTo>
                  <a:pt x="1267420" y="341923"/>
                  <a:pt x="1298943" y="554862"/>
                  <a:pt x="1295052" y="861374"/>
                </a:cubicBezTo>
                <a:cubicBezTo>
                  <a:pt x="620625" y="882379"/>
                  <a:pt x="646958" y="1172402"/>
                  <a:pt x="0" y="993290"/>
                </a:cubicBezTo>
                <a:cubicBezTo>
                  <a:pt x="-13539" y="847937"/>
                  <a:pt x="147" y="760587"/>
                  <a:pt x="0" y="600822"/>
                </a:cubicBezTo>
                <a:cubicBezTo>
                  <a:pt x="-147" y="441057"/>
                  <a:pt x="2028" y="287995"/>
                  <a:pt x="0" y="175649"/>
                </a:cubicBezTo>
                <a:close/>
                <a:moveTo>
                  <a:pt x="106696" y="175649"/>
                </a:moveTo>
                <a:cubicBezTo>
                  <a:pt x="104235" y="147516"/>
                  <a:pt x="108368" y="131076"/>
                  <a:pt x="106696" y="86749"/>
                </a:cubicBezTo>
                <a:cubicBezTo>
                  <a:pt x="291507" y="91808"/>
                  <a:pt x="581143" y="106471"/>
                  <a:pt x="711213" y="86749"/>
                </a:cubicBezTo>
                <a:cubicBezTo>
                  <a:pt x="841283" y="67027"/>
                  <a:pt x="1207737" y="94219"/>
                  <a:pt x="1392903" y="86749"/>
                </a:cubicBezTo>
                <a:cubicBezTo>
                  <a:pt x="1401410" y="420843"/>
                  <a:pt x="1359453" y="487787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moveTo>
                  <a:pt x="206985" y="86749"/>
                </a:moveTo>
                <a:cubicBezTo>
                  <a:pt x="204537" y="53026"/>
                  <a:pt x="203965" y="34834"/>
                  <a:pt x="206985" y="0"/>
                </a:cubicBezTo>
                <a:cubicBezTo>
                  <a:pt x="536919" y="15317"/>
                  <a:pt x="582427" y="-23100"/>
                  <a:pt x="881608" y="0"/>
                </a:cubicBezTo>
                <a:cubicBezTo>
                  <a:pt x="1180789" y="23100"/>
                  <a:pt x="1340143" y="-29254"/>
                  <a:pt x="1504336" y="0"/>
                </a:cubicBezTo>
                <a:cubicBezTo>
                  <a:pt x="1516497" y="144478"/>
                  <a:pt x="1499389" y="457524"/>
                  <a:pt x="1504336" y="687875"/>
                </a:cubicBezTo>
                <a:cubicBezTo>
                  <a:pt x="1448618" y="687875"/>
                  <a:pt x="1392903" y="691460"/>
                  <a:pt x="1392903" y="691460"/>
                </a:cubicBezTo>
              </a:path>
              <a:path w="1504336" h="1032387" fill="none" stroke="0" extrusionOk="0">
                <a:moveTo>
                  <a:pt x="0" y="993290"/>
                </a:moveTo>
                <a:cubicBezTo>
                  <a:pt x="654116" y="1116109"/>
                  <a:pt x="705038" y="865654"/>
                  <a:pt x="1295052" y="861374"/>
                </a:cubicBezTo>
                <a:cubicBezTo>
                  <a:pt x="1294784" y="835961"/>
                  <a:pt x="1298027" y="808993"/>
                  <a:pt x="1295052" y="781555"/>
                </a:cubicBezTo>
                <a:cubicBezTo>
                  <a:pt x="1286653" y="786913"/>
                  <a:pt x="1343692" y="782572"/>
                  <a:pt x="1392903" y="776775"/>
                </a:cubicBezTo>
                <a:cubicBezTo>
                  <a:pt x="1391441" y="758953"/>
                  <a:pt x="1394285" y="715935"/>
                  <a:pt x="1392903" y="691460"/>
                </a:cubicBezTo>
                <a:cubicBezTo>
                  <a:pt x="1385934" y="683766"/>
                  <a:pt x="1447183" y="686234"/>
                  <a:pt x="1504336" y="687875"/>
                </a:cubicBezTo>
                <a:cubicBezTo>
                  <a:pt x="1502619" y="417109"/>
                  <a:pt x="1532035" y="294273"/>
                  <a:pt x="1504336" y="0"/>
                </a:cubicBezTo>
                <a:cubicBezTo>
                  <a:pt x="1188383" y="-4897"/>
                  <a:pt x="1133500" y="-5078"/>
                  <a:pt x="829713" y="0"/>
                </a:cubicBezTo>
                <a:cubicBezTo>
                  <a:pt x="525926" y="5078"/>
                  <a:pt x="393816" y="24700"/>
                  <a:pt x="206985" y="0"/>
                </a:cubicBezTo>
                <a:cubicBezTo>
                  <a:pt x="204424" y="18138"/>
                  <a:pt x="209932" y="63978"/>
                  <a:pt x="206985" y="86749"/>
                </a:cubicBezTo>
                <a:cubicBezTo>
                  <a:pt x="174575" y="84858"/>
                  <a:pt x="151938" y="87188"/>
                  <a:pt x="106696" y="86749"/>
                </a:cubicBezTo>
                <a:cubicBezTo>
                  <a:pt x="105749" y="128963"/>
                  <a:pt x="110543" y="139499"/>
                  <a:pt x="106696" y="175649"/>
                </a:cubicBezTo>
                <a:cubicBezTo>
                  <a:pt x="83099" y="180087"/>
                  <a:pt x="52354" y="172498"/>
                  <a:pt x="0" y="175649"/>
                </a:cubicBezTo>
                <a:cubicBezTo>
                  <a:pt x="12302" y="318223"/>
                  <a:pt x="5343" y="493940"/>
                  <a:pt x="0" y="584470"/>
                </a:cubicBezTo>
                <a:cubicBezTo>
                  <a:pt x="-5343" y="675000"/>
                  <a:pt x="-5861" y="839018"/>
                  <a:pt x="0" y="993290"/>
                </a:cubicBezTo>
                <a:close/>
              </a:path>
              <a:path w="1504336" h="1032387" fill="none" stroke="0" extrusionOk="0">
                <a:moveTo>
                  <a:pt x="0" y="175649"/>
                </a:moveTo>
                <a:cubicBezTo>
                  <a:pt x="315456" y="158158"/>
                  <a:pt x="474066" y="155266"/>
                  <a:pt x="634575" y="175649"/>
                </a:cubicBezTo>
                <a:cubicBezTo>
                  <a:pt x="795084" y="196032"/>
                  <a:pt x="1119974" y="168321"/>
                  <a:pt x="1295052" y="175649"/>
                </a:cubicBezTo>
                <a:cubicBezTo>
                  <a:pt x="1263491" y="383788"/>
                  <a:pt x="1270596" y="623594"/>
                  <a:pt x="1295052" y="861374"/>
                </a:cubicBezTo>
                <a:cubicBezTo>
                  <a:pt x="642953" y="904427"/>
                  <a:pt x="667988" y="1133157"/>
                  <a:pt x="0" y="993290"/>
                </a:cubicBezTo>
                <a:cubicBezTo>
                  <a:pt x="-13384" y="801944"/>
                  <a:pt x="10047" y="675019"/>
                  <a:pt x="0" y="576293"/>
                </a:cubicBezTo>
                <a:cubicBezTo>
                  <a:pt x="-10047" y="477567"/>
                  <a:pt x="7344" y="282274"/>
                  <a:pt x="0" y="175649"/>
                </a:cubicBezTo>
                <a:close/>
                <a:moveTo>
                  <a:pt x="106696" y="175649"/>
                </a:moveTo>
                <a:cubicBezTo>
                  <a:pt x="104777" y="135828"/>
                  <a:pt x="109669" y="126115"/>
                  <a:pt x="106696" y="86749"/>
                </a:cubicBezTo>
                <a:cubicBezTo>
                  <a:pt x="345477" y="79309"/>
                  <a:pt x="548769" y="55967"/>
                  <a:pt x="762662" y="86749"/>
                </a:cubicBezTo>
                <a:cubicBezTo>
                  <a:pt x="976555" y="117531"/>
                  <a:pt x="1123891" y="110776"/>
                  <a:pt x="1392903" y="86749"/>
                </a:cubicBezTo>
                <a:cubicBezTo>
                  <a:pt x="1407824" y="381076"/>
                  <a:pt x="1424607" y="550317"/>
                  <a:pt x="1392903" y="776775"/>
                </a:cubicBezTo>
                <a:cubicBezTo>
                  <a:pt x="1344011" y="776775"/>
                  <a:pt x="1295053" y="781555"/>
                  <a:pt x="1295052" y="781555"/>
                </a:cubicBezTo>
                <a:moveTo>
                  <a:pt x="206985" y="86749"/>
                </a:moveTo>
                <a:cubicBezTo>
                  <a:pt x="203653" y="66606"/>
                  <a:pt x="205173" y="28932"/>
                  <a:pt x="206985" y="0"/>
                </a:cubicBezTo>
                <a:cubicBezTo>
                  <a:pt x="501837" y="11675"/>
                  <a:pt x="581535" y="-24433"/>
                  <a:pt x="829713" y="0"/>
                </a:cubicBezTo>
                <a:cubicBezTo>
                  <a:pt x="1077891" y="24433"/>
                  <a:pt x="1261296" y="-32284"/>
                  <a:pt x="1504336" y="0"/>
                </a:cubicBezTo>
                <a:cubicBezTo>
                  <a:pt x="1484976" y="146295"/>
                  <a:pt x="1503116" y="353097"/>
                  <a:pt x="1504336" y="687875"/>
                </a:cubicBezTo>
                <a:cubicBezTo>
                  <a:pt x="1448619" y="687874"/>
                  <a:pt x="1392903" y="691460"/>
                  <a:pt x="1392903" y="69146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673889069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r>
              <a:rPr lang="en-US" dirty="0"/>
              <a:t>🏁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41051F2-E274-4EEB-5238-F4E31F015BC2}"/>
              </a:ext>
            </a:extLst>
          </p:cNvPr>
          <p:cNvSpPr/>
          <p:nvPr/>
        </p:nvSpPr>
        <p:spPr>
          <a:xfrm>
            <a:off x="2270999" y="3072579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DFE20A-9264-6412-EF2F-8A82613E9F91}"/>
              </a:ext>
            </a:extLst>
          </p:cNvPr>
          <p:cNvSpPr/>
          <p:nvPr/>
        </p:nvSpPr>
        <p:spPr>
          <a:xfrm>
            <a:off x="9575644" y="299561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51299" y="66835"/>
                  <a:pt x="149169" y="75554"/>
                  <a:pt x="191730" y="71284"/>
                </a:cubicBezTo>
                <a:cubicBezTo>
                  <a:pt x="189231" y="36106"/>
                  <a:pt x="194075" y="16220"/>
                  <a:pt x="191730" y="0"/>
                </a:cubicBezTo>
                <a:cubicBezTo>
                  <a:pt x="221366" y="32965"/>
                  <a:pt x="296799" y="93771"/>
                  <a:pt x="334297" y="142568"/>
                </a:cubicBezTo>
                <a:cubicBezTo>
                  <a:pt x="305962" y="171941"/>
                  <a:pt x="241404" y="242002"/>
                  <a:pt x="191730" y="285135"/>
                </a:cubicBezTo>
                <a:cubicBezTo>
                  <a:pt x="193139" y="270799"/>
                  <a:pt x="194711" y="248063"/>
                  <a:pt x="191730" y="213851"/>
                </a:cubicBezTo>
                <a:cubicBezTo>
                  <a:pt x="147139" y="213331"/>
                  <a:pt x="48601" y="213560"/>
                  <a:pt x="0" y="213851"/>
                </a:cubicBezTo>
                <a:cubicBezTo>
                  <a:pt x="7097" y="166750"/>
                  <a:pt x="-4814" y="121363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0627" y="75202"/>
                  <a:pt x="137131" y="63965"/>
                  <a:pt x="191730" y="71284"/>
                </a:cubicBezTo>
                <a:cubicBezTo>
                  <a:pt x="191574" y="35866"/>
                  <a:pt x="191894" y="31832"/>
                  <a:pt x="191730" y="0"/>
                </a:cubicBezTo>
                <a:cubicBezTo>
                  <a:pt x="235660" y="42523"/>
                  <a:pt x="280621" y="95925"/>
                  <a:pt x="334297" y="142568"/>
                </a:cubicBezTo>
                <a:cubicBezTo>
                  <a:pt x="258922" y="205434"/>
                  <a:pt x="228177" y="252799"/>
                  <a:pt x="191730" y="285135"/>
                </a:cubicBezTo>
                <a:cubicBezTo>
                  <a:pt x="191138" y="262352"/>
                  <a:pt x="191783" y="238340"/>
                  <a:pt x="191730" y="213851"/>
                </a:cubicBezTo>
                <a:cubicBezTo>
                  <a:pt x="150813" y="207090"/>
                  <a:pt x="42556" y="216414"/>
                  <a:pt x="0" y="213851"/>
                </a:cubicBezTo>
                <a:cubicBezTo>
                  <a:pt x="577" y="146012"/>
                  <a:pt x="6064" y="10788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43967444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3DD0D6A-C772-5706-397A-2336190592F0}"/>
              </a:ext>
            </a:extLst>
          </p:cNvPr>
          <p:cNvSpPr/>
          <p:nvPr/>
        </p:nvSpPr>
        <p:spPr>
          <a:xfrm>
            <a:off x="4776569" y="3047084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52E67E-4F72-9121-EDE8-4E382742EF30}"/>
              </a:ext>
            </a:extLst>
          </p:cNvPr>
          <p:cNvSpPr/>
          <p:nvPr/>
        </p:nvSpPr>
        <p:spPr>
          <a:xfrm>
            <a:off x="176728" y="1803300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🤖</a:t>
            </a:r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A517F82-CCB0-3745-C647-4313E2F9A7D6}"/>
              </a:ext>
            </a:extLst>
          </p:cNvPr>
          <p:cNvSpPr/>
          <p:nvPr/>
        </p:nvSpPr>
        <p:spPr>
          <a:xfrm>
            <a:off x="271653" y="2863032"/>
            <a:ext cx="1870925" cy="667363"/>
          </a:xfrm>
          <a:custGeom>
            <a:avLst/>
            <a:gdLst>
              <a:gd name="connsiteX0" fmla="*/ 0 w 1870925"/>
              <a:gd name="connsiteY0" fmla="*/ 111229 h 667363"/>
              <a:gd name="connsiteX1" fmla="*/ 111229 w 1870925"/>
              <a:gd name="connsiteY1" fmla="*/ 0 h 667363"/>
              <a:gd name="connsiteX2" fmla="*/ 1759696 w 1870925"/>
              <a:gd name="connsiteY2" fmla="*/ 0 h 667363"/>
              <a:gd name="connsiteX3" fmla="*/ 1870925 w 1870925"/>
              <a:gd name="connsiteY3" fmla="*/ 111229 h 667363"/>
              <a:gd name="connsiteX4" fmla="*/ 1870925 w 1870925"/>
              <a:gd name="connsiteY4" fmla="*/ 556134 h 667363"/>
              <a:gd name="connsiteX5" fmla="*/ 1759696 w 1870925"/>
              <a:gd name="connsiteY5" fmla="*/ 667363 h 667363"/>
              <a:gd name="connsiteX6" fmla="*/ 111229 w 1870925"/>
              <a:gd name="connsiteY6" fmla="*/ 667363 h 667363"/>
              <a:gd name="connsiteX7" fmla="*/ 0 w 1870925"/>
              <a:gd name="connsiteY7" fmla="*/ 556134 h 667363"/>
              <a:gd name="connsiteX8" fmla="*/ 0 w 1870925"/>
              <a:gd name="connsiteY8" fmla="*/ 111229 h 66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925" h="667363" fill="none" extrusionOk="0">
                <a:moveTo>
                  <a:pt x="0" y="111229"/>
                </a:moveTo>
                <a:cubicBezTo>
                  <a:pt x="-5565" y="55351"/>
                  <a:pt x="49626" y="-10787"/>
                  <a:pt x="111229" y="0"/>
                </a:cubicBezTo>
                <a:cubicBezTo>
                  <a:pt x="871687" y="-88659"/>
                  <a:pt x="1072292" y="-132029"/>
                  <a:pt x="1759696" y="0"/>
                </a:cubicBezTo>
                <a:cubicBezTo>
                  <a:pt x="1823856" y="-6438"/>
                  <a:pt x="1862881" y="45964"/>
                  <a:pt x="1870925" y="111229"/>
                </a:cubicBezTo>
                <a:cubicBezTo>
                  <a:pt x="1885360" y="181680"/>
                  <a:pt x="1884749" y="427980"/>
                  <a:pt x="1870925" y="556134"/>
                </a:cubicBezTo>
                <a:cubicBezTo>
                  <a:pt x="1869082" y="618626"/>
                  <a:pt x="1822136" y="672751"/>
                  <a:pt x="1759696" y="667363"/>
                </a:cubicBezTo>
                <a:cubicBezTo>
                  <a:pt x="1386110" y="771270"/>
                  <a:pt x="632366" y="736518"/>
                  <a:pt x="111229" y="667363"/>
                </a:cubicBezTo>
                <a:cubicBezTo>
                  <a:pt x="47439" y="664041"/>
                  <a:pt x="30" y="618983"/>
                  <a:pt x="0" y="556134"/>
                </a:cubicBezTo>
                <a:cubicBezTo>
                  <a:pt x="22715" y="500389"/>
                  <a:pt x="16877" y="279835"/>
                  <a:pt x="0" y="111229"/>
                </a:cubicBezTo>
                <a:close/>
              </a:path>
              <a:path w="1870925" h="667363" stroke="0" extrusionOk="0">
                <a:moveTo>
                  <a:pt x="0" y="111229"/>
                </a:moveTo>
                <a:cubicBezTo>
                  <a:pt x="532" y="49002"/>
                  <a:pt x="56103" y="-1413"/>
                  <a:pt x="111229" y="0"/>
                </a:cubicBezTo>
                <a:cubicBezTo>
                  <a:pt x="674755" y="-45080"/>
                  <a:pt x="973386" y="109051"/>
                  <a:pt x="1759696" y="0"/>
                </a:cubicBezTo>
                <a:cubicBezTo>
                  <a:pt x="1818090" y="423"/>
                  <a:pt x="1873092" y="50692"/>
                  <a:pt x="1870925" y="111229"/>
                </a:cubicBezTo>
                <a:cubicBezTo>
                  <a:pt x="1854291" y="290916"/>
                  <a:pt x="1896504" y="483355"/>
                  <a:pt x="1870925" y="556134"/>
                </a:cubicBezTo>
                <a:cubicBezTo>
                  <a:pt x="1862462" y="609009"/>
                  <a:pt x="1826345" y="664773"/>
                  <a:pt x="1759696" y="667363"/>
                </a:cubicBezTo>
                <a:cubicBezTo>
                  <a:pt x="1010584" y="756479"/>
                  <a:pt x="351355" y="728805"/>
                  <a:pt x="111229" y="667363"/>
                </a:cubicBezTo>
                <a:cubicBezTo>
                  <a:pt x="39072" y="670339"/>
                  <a:pt x="1058" y="624394"/>
                  <a:pt x="0" y="556134"/>
                </a:cubicBezTo>
                <a:cubicBezTo>
                  <a:pt x="-20892" y="473946"/>
                  <a:pt x="-35083" y="269591"/>
                  <a:pt x="0" y="111229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0590167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5810FE3-8D8C-6937-372B-0CFB62915BA9}"/>
              </a:ext>
            </a:extLst>
          </p:cNvPr>
          <p:cNvSpPr/>
          <p:nvPr/>
        </p:nvSpPr>
        <p:spPr>
          <a:xfrm>
            <a:off x="992805" y="1494659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E5C7C4C-6815-5961-5B64-44683CCEDE70}"/>
              </a:ext>
            </a:extLst>
          </p:cNvPr>
          <p:cNvSpPr/>
          <p:nvPr/>
        </p:nvSpPr>
        <p:spPr>
          <a:xfrm>
            <a:off x="976057" y="2554391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7EC9F43-1498-D2B3-A3DE-2C9A06A3F35D}"/>
              </a:ext>
            </a:extLst>
          </p:cNvPr>
          <p:cNvSpPr/>
          <p:nvPr/>
        </p:nvSpPr>
        <p:spPr>
          <a:xfrm>
            <a:off x="7024309" y="2995616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45987" y="69003"/>
                  <a:pt x="98336" y="70640"/>
                  <a:pt x="191730" y="71284"/>
                </a:cubicBezTo>
                <a:cubicBezTo>
                  <a:pt x="188219" y="53943"/>
                  <a:pt x="188288" y="22037"/>
                  <a:pt x="191730" y="0"/>
                </a:cubicBezTo>
                <a:cubicBezTo>
                  <a:pt x="221883" y="36940"/>
                  <a:pt x="261921" y="77559"/>
                  <a:pt x="334297" y="142568"/>
                </a:cubicBezTo>
                <a:cubicBezTo>
                  <a:pt x="290640" y="185776"/>
                  <a:pt x="244401" y="235410"/>
                  <a:pt x="191730" y="285135"/>
                </a:cubicBezTo>
                <a:cubicBezTo>
                  <a:pt x="193248" y="259343"/>
                  <a:pt x="191368" y="230734"/>
                  <a:pt x="191730" y="213851"/>
                </a:cubicBezTo>
                <a:cubicBezTo>
                  <a:pt x="141486" y="208128"/>
                  <a:pt x="55972" y="217610"/>
                  <a:pt x="0" y="213851"/>
                </a:cubicBezTo>
                <a:cubicBezTo>
                  <a:pt x="1814" y="180928"/>
                  <a:pt x="-400" y="118631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45929" y="65831"/>
                  <a:pt x="132136" y="78115"/>
                  <a:pt x="191730" y="71284"/>
                </a:cubicBezTo>
                <a:cubicBezTo>
                  <a:pt x="192281" y="41090"/>
                  <a:pt x="195063" y="23743"/>
                  <a:pt x="191730" y="0"/>
                </a:cubicBezTo>
                <a:cubicBezTo>
                  <a:pt x="246421" y="55716"/>
                  <a:pt x="299099" y="117701"/>
                  <a:pt x="334297" y="142568"/>
                </a:cubicBezTo>
                <a:cubicBezTo>
                  <a:pt x="299768" y="173744"/>
                  <a:pt x="236621" y="242588"/>
                  <a:pt x="191730" y="285135"/>
                </a:cubicBezTo>
                <a:cubicBezTo>
                  <a:pt x="189904" y="260180"/>
                  <a:pt x="191659" y="248767"/>
                  <a:pt x="191730" y="213851"/>
                </a:cubicBezTo>
                <a:cubicBezTo>
                  <a:pt x="148800" y="221935"/>
                  <a:pt x="56308" y="208336"/>
                  <a:pt x="0" y="213851"/>
                </a:cubicBezTo>
                <a:cubicBezTo>
                  <a:pt x="-4752" y="182225"/>
                  <a:pt x="-6897" y="12795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4395244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F84FAA18-8AAC-C0E8-76A7-E8F8E8F0CE5E}"/>
              </a:ext>
            </a:extLst>
          </p:cNvPr>
          <p:cNvSpPr/>
          <p:nvPr/>
        </p:nvSpPr>
        <p:spPr>
          <a:xfrm>
            <a:off x="5864942" y="4921741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A827ADD-938D-CEFE-B803-F2036AE4AD32}"/>
              </a:ext>
            </a:extLst>
          </p:cNvPr>
          <p:cNvSpPr/>
          <p:nvPr/>
        </p:nvSpPr>
        <p:spPr>
          <a:xfrm>
            <a:off x="10737077" y="3624725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13DE02F-F994-2677-02A7-329A315A5AFE}"/>
              </a:ext>
            </a:extLst>
          </p:cNvPr>
          <p:cNvSpPr/>
          <p:nvPr/>
        </p:nvSpPr>
        <p:spPr>
          <a:xfrm>
            <a:off x="5110867" y="2743975"/>
            <a:ext cx="1854313" cy="766916"/>
          </a:xfrm>
          <a:custGeom>
            <a:avLst/>
            <a:gdLst>
              <a:gd name="connsiteX0" fmla="*/ 0 w 1854313"/>
              <a:gd name="connsiteY0" fmla="*/ 127822 h 766916"/>
              <a:gd name="connsiteX1" fmla="*/ 127822 w 1854313"/>
              <a:gd name="connsiteY1" fmla="*/ 0 h 766916"/>
              <a:gd name="connsiteX2" fmla="*/ 612752 w 1854313"/>
              <a:gd name="connsiteY2" fmla="*/ 0 h 766916"/>
              <a:gd name="connsiteX3" fmla="*/ 1177615 w 1854313"/>
              <a:gd name="connsiteY3" fmla="*/ 0 h 766916"/>
              <a:gd name="connsiteX4" fmla="*/ 1726491 w 1854313"/>
              <a:gd name="connsiteY4" fmla="*/ 0 h 766916"/>
              <a:gd name="connsiteX5" fmla="*/ 1854313 w 1854313"/>
              <a:gd name="connsiteY5" fmla="*/ 127822 h 766916"/>
              <a:gd name="connsiteX6" fmla="*/ 1854313 w 1854313"/>
              <a:gd name="connsiteY6" fmla="*/ 639094 h 766916"/>
              <a:gd name="connsiteX7" fmla="*/ 1726491 w 1854313"/>
              <a:gd name="connsiteY7" fmla="*/ 766916 h 766916"/>
              <a:gd name="connsiteX8" fmla="*/ 1161628 w 1854313"/>
              <a:gd name="connsiteY8" fmla="*/ 766916 h 766916"/>
              <a:gd name="connsiteX9" fmla="*/ 612752 w 1854313"/>
              <a:gd name="connsiteY9" fmla="*/ 766916 h 766916"/>
              <a:gd name="connsiteX10" fmla="*/ 127822 w 1854313"/>
              <a:gd name="connsiteY10" fmla="*/ 766916 h 766916"/>
              <a:gd name="connsiteX11" fmla="*/ 0 w 1854313"/>
              <a:gd name="connsiteY11" fmla="*/ 639094 h 766916"/>
              <a:gd name="connsiteX12" fmla="*/ 0 w 1854313"/>
              <a:gd name="connsiteY12" fmla="*/ 127822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54313" h="766916" fill="none" extrusionOk="0">
                <a:moveTo>
                  <a:pt x="0" y="127822"/>
                </a:moveTo>
                <a:cubicBezTo>
                  <a:pt x="-314" y="54635"/>
                  <a:pt x="56961" y="13091"/>
                  <a:pt x="127822" y="0"/>
                </a:cubicBezTo>
                <a:cubicBezTo>
                  <a:pt x="234070" y="-3010"/>
                  <a:pt x="379709" y="10297"/>
                  <a:pt x="612752" y="0"/>
                </a:cubicBezTo>
                <a:cubicBezTo>
                  <a:pt x="845795" y="-10297"/>
                  <a:pt x="1011937" y="24287"/>
                  <a:pt x="1177615" y="0"/>
                </a:cubicBezTo>
                <a:cubicBezTo>
                  <a:pt x="1343293" y="-24287"/>
                  <a:pt x="1523598" y="-17173"/>
                  <a:pt x="1726491" y="0"/>
                </a:cubicBezTo>
                <a:cubicBezTo>
                  <a:pt x="1805831" y="-8061"/>
                  <a:pt x="1860046" y="50134"/>
                  <a:pt x="1854313" y="127822"/>
                </a:cubicBezTo>
                <a:cubicBezTo>
                  <a:pt x="1877278" y="258931"/>
                  <a:pt x="1839423" y="392502"/>
                  <a:pt x="1854313" y="639094"/>
                </a:cubicBezTo>
                <a:cubicBezTo>
                  <a:pt x="1853347" y="696926"/>
                  <a:pt x="1811602" y="770161"/>
                  <a:pt x="1726491" y="766916"/>
                </a:cubicBezTo>
                <a:cubicBezTo>
                  <a:pt x="1543233" y="754285"/>
                  <a:pt x="1377619" y="780034"/>
                  <a:pt x="1161628" y="766916"/>
                </a:cubicBezTo>
                <a:cubicBezTo>
                  <a:pt x="945637" y="753798"/>
                  <a:pt x="860256" y="742669"/>
                  <a:pt x="612752" y="766916"/>
                </a:cubicBezTo>
                <a:cubicBezTo>
                  <a:pt x="365248" y="791163"/>
                  <a:pt x="306848" y="745692"/>
                  <a:pt x="127822" y="766916"/>
                </a:cubicBezTo>
                <a:cubicBezTo>
                  <a:pt x="54908" y="755022"/>
                  <a:pt x="-2178" y="710947"/>
                  <a:pt x="0" y="639094"/>
                </a:cubicBezTo>
                <a:cubicBezTo>
                  <a:pt x="22729" y="479500"/>
                  <a:pt x="-13217" y="236481"/>
                  <a:pt x="0" y="127822"/>
                </a:cubicBezTo>
                <a:close/>
              </a:path>
              <a:path w="1854313" h="766916" stroke="0" extrusionOk="0">
                <a:moveTo>
                  <a:pt x="0" y="127822"/>
                </a:moveTo>
                <a:cubicBezTo>
                  <a:pt x="5038" y="47137"/>
                  <a:pt x="57508" y="15341"/>
                  <a:pt x="127822" y="0"/>
                </a:cubicBezTo>
                <a:cubicBezTo>
                  <a:pt x="324094" y="-8532"/>
                  <a:pt x="467524" y="-23924"/>
                  <a:pt x="692685" y="0"/>
                </a:cubicBezTo>
                <a:cubicBezTo>
                  <a:pt x="917846" y="23924"/>
                  <a:pt x="991074" y="-17760"/>
                  <a:pt x="1225575" y="0"/>
                </a:cubicBezTo>
                <a:cubicBezTo>
                  <a:pt x="1460076" y="17760"/>
                  <a:pt x="1565717" y="15329"/>
                  <a:pt x="1726491" y="0"/>
                </a:cubicBezTo>
                <a:cubicBezTo>
                  <a:pt x="1794108" y="-10877"/>
                  <a:pt x="1868803" y="52243"/>
                  <a:pt x="1854313" y="127822"/>
                </a:cubicBezTo>
                <a:cubicBezTo>
                  <a:pt x="1871111" y="383447"/>
                  <a:pt x="1831978" y="397832"/>
                  <a:pt x="1854313" y="639094"/>
                </a:cubicBezTo>
                <a:cubicBezTo>
                  <a:pt x="1855025" y="699991"/>
                  <a:pt x="1783842" y="772306"/>
                  <a:pt x="1726491" y="766916"/>
                </a:cubicBezTo>
                <a:cubicBezTo>
                  <a:pt x="1557745" y="770127"/>
                  <a:pt x="1351903" y="774305"/>
                  <a:pt x="1241561" y="766916"/>
                </a:cubicBezTo>
                <a:cubicBezTo>
                  <a:pt x="1131219" y="759528"/>
                  <a:pt x="921593" y="788778"/>
                  <a:pt x="740645" y="766916"/>
                </a:cubicBezTo>
                <a:cubicBezTo>
                  <a:pt x="559697" y="745054"/>
                  <a:pt x="281862" y="756576"/>
                  <a:pt x="127822" y="766916"/>
                </a:cubicBezTo>
                <a:cubicBezTo>
                  <a:pt x="57055" y="761996"/>
                  <a:pt x="9033" y="703603"/>
                  <a:pt x="0" y="639094"/>
                </a:cubicBezTo>
                <a:cubicBezTo>
                  <a:pt x="22679" y="471927"/>
                  <a:pt x="8523" y="256481"/>
                  <a:pt x="0" y="127822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Terms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6BECEF-D247-F6D5-7906-EF1BDBA9446F}"/>
              </a:ext>
            </a:extLst>
          </p:cNvPr>
          <p:cNvSpPr/>
          <p:nvPr/>
        </p:nvSpPr>
        <p:spPr>
          <a:xfrm>
            <a:off x="2636259" y="2806193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HyDE</a:t>
            </a:r>
            <a:endParaRPr lang="en-US" dirty="0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F8915E34-5B9E-3153-17EF-2C5C1FD1F499}"/>
              </a:ext>
            </a:extLst>
          </p:cNvPr>
          <p:cNvSpPr/>
          <p:nvPr/>
        </p:nvSpPr>
        <p:spPr>
          <a:xfrm>
            <a:off x="2688781" y="1113688"/>
            <a:ext cx="1362759" cy="373626"/>
          </a:xfrm>
          <a:prstGeom prst="borderCallout2">
            <a:avLst>
              <a:gd name="adj1" fmla="val 19837"/>
              <a:gd name="adj2" fmla="val -256"/>
              <a:gd name="adj3" fmla="val 18750"/>
              <a:gd name="adj4" fmla="val -16667"/>
              <a:gd name="adj5" fmla="val 8552"/>
              <a:gd name="adj6" fmla="val -46483"/>
            </a:avLst>
          </a:prstGeom>
          <a:solidFill>
            <a:schemeClr val="accent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27" name="Callout: Bent Line 26">
            <a:extLst>
              <a:ext uri="{FF2B5EF4-FFF2-40B4-BE49-F238E27FC236}">
                <a16:creationId xmlns:a16="http://schemas.microsoft.com/office/drawing/2014/main" id="{320FA06B-814B-79E1-74BD-E84CC0936524}"/>
              </a:ext>
            </a:extLst>
          </p:cNvPr>
          <p:cNvSpPr/>
          <p:nvPr/>
        </p:nvSpPr>
        <p:spPr>
          <a:xfrm>
            <a:off x="10195708" y="1346347"/>
            <a:ext cx="1362759" cy="373626"/>
          </a:xfrm>
          <a:prstGeom prst="borderCallout2">
            <a:avLst>
              <a:gd name="adj1" fmla="val 19837"/>
              <a:gd name="adj2" fmla="val -256"/>
              <a:gd name="adj3" fmla="val 18750"/>
              <a:gd name="adj4" fmla="val -16667"/>
              <a:gd name="adj5" fmla="val 79604"/>
              <a:gd name="adj6" fmla="val -29167"/>
            </a:avLst>
          </a:prstGeom>
          <a:solidFill>
            <a:schemeClr val="accent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  <p:sp>
        <p:nvSpPr>
          <p:cNvPr id="15" name="Callout: Down Arrow 14">
            <a:extLst>
              <a:ext uri="{FF2B5EF4-FFF2-40B4-BE49-F238E27FC236}">
                <a16:creationId xmlns:a16="http://schemas.microsoft.com/office/drawing/2014/main" id="{D1D1F737-E4D5-CDBF-845F-08B5631D5063}"/>
              </a:ext>
            </a:extLst>
          </p:cNvPr>
          <p:cNvSpPr/>
          <p:nvPr/>
        </p:nvSpPr>
        <p:spPr>
          <a:xfrm>
            <a:off x="7282864" y="1136566"/>
            <a:ext cx="2520646" cy="1396181"/>
          </a:xfrm>
          <a:prstGeom prst="downArrow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Vector Index Database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7F6CE4-AF22-F8DB-6E0A-26DDBB21B54B}"/>
              </a:ext>
            </a:extLst>
          </p:cNvPr>
          <p:cNvSpPr/>
          <p:nvPr/>
        </p:nvSpPr>
        <p:spPr>
          <a:xfrm>
            <a:off x="9972336" y="4098675"/>
            <a:ext cx="1982351" cy="661676"/>
          </a:xfrm>
          <a:custGeom>
            <a:avLst/>
            <a:gdLst>
              <a:gd name="connsiteX0" fmla="*/ 0 w 1982351"/>
              <a:gd name="connsiteY0" fmla="*/ 330838 h 661676"/>
              <a:gd name="connsiteX1" fmla="*/ 991176 w 1982351"/>
              <a:gd name="connsiteY1" fmla="*/ 0 h 661676"/>
              <a:gd name="connsiteX2" fmla="*/ 1982352 w 1982351"/>
              <a:gd name="connsiteY2" fmla="*/ 330838 h 661676"/>
              <a:gd name="connsiteX3" fmla="*/ 991176 w 1982351"/>
              <a:gd name="connsiteY3" fmla="*/ 661676 h 661676"/>
              <a:gd name="connsiteX4" fmla="*/ 0 w 1982351"/>
              <a:gd name="connsiteY4" fmla="*/ 330838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351" h="661676" fill="none" extrusionOk="0">
                <a:moveTo>
                  <a:pt x="0" y="330838"/>
                </a:moveTo>
                <a:cubicBezTo>
                  <a:pt x="21206" y="117395"/>
                  <a:pt x="341130" y="-51905"/>
                  <a:pt x="991176" y="0"/>
                </a:cubicBezTo>
                <a:cubicBezTo>
                  <a:pt x="1509880" y="16678"/>
                  <a:pt x="1986677" y="166164"/>
                  <a:pt x="1982352" y="330838"/>
                </a:cubicBezTo>
                <a:cubicBezTo>
                  <a:pt x="1988093" y="475106"/>
                  <a:pt x="1505698" y="577904"/>
                  <a:pt x="991176" y="661676"/>
                </a:cubicBezTo>
                <a:cubicBezTo>
                  <a:pt x="425944" y="643700"/>
                  <a:pt x="5745" y="489085"/>
                  <a:pt x="0" y="330838"/>
                </a:cubicBezTo>
                <a:close/>
              </a:path>
              <a:path w="1982351" h="661676" stroke="0" extrusionOk="0">
                <a:moveTo>
                  <a:pt x="0" y="330838"/>
                </a:moveTo>
                <a:cubicBezTo>
                  <a:pt x="63526" y="208351"/>
                  <a:pt x="380905" y="18241"/>
                  <a:pt x="991176" y="0"/>
                </a:cubicBezTo>
                <a:cubicBezTo>
                  <a:pt x="1569057" y="-5704"/>
                  <a:pt x="1985046" y="156825"/>
                  <a:pt x="1982352" y="330838"/>
                </a:cubicBezTo>
                <a:cubicBezTo>
                  <a:pt x="1954745" y="591778"/>
                  <a:pt x="1591562" y="666396"/>
                  <a:pt x="991176" y="661676"/>
                </a:cubicBezTo>
                <a:cubicBezTo>
                  <a:pt x="456279" y="626752"/>
                  <a:pt x="-10982" y="516910"/>
                  <a:pt x="0" y="330838"/>
                </a:cubicBezTo>
                <a:close/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Rerank</a:t>
            </a:r>
            <a:endParaRPr lang="en-US" dirty="0"/>
          </a:p>
        </p:txBody>
      </p:sp>
      <p:sp>
        <p:nvSpPr>
          <p:cNvPr id="30" name="Flowchart: Multidocument 29">
            <a:extLst>
              <a:ext uri="{FF2B5EF4-FFF2-40B4-BE49-F238E27FC236}">
                <a16:creationId xmlns:a16="http://schemas.microsoft.com/office/drawing/2014/main" id="{D6DA2F45-8D71-7112-0960-FC7F2A51BB46}"/>
              </a:ext>
            </a:extLst>
          </p:cNvPr>
          <p:cNvSpPr/>
          <p:nvPr/>
        </p:nvSpPr>
        <p:spPr>
          <a:xfrm>
            <a:off x="7894526" y="4051588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+ Ranking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86B5135E-0643-B5CD-156D-2AD256F81AFA}"/>
              </a:ext>
            </a:extLst>
          </p:cNvPr>
          <p:cNvSpPr/>
          <p:nvPr/>
        </p:nvSpPr>
        <p:spPr>
          <a:xfrm>
            <a:off x="7394922" y="4425213"/>
            <a:ext cx="258555" cy="285135"/>
          </a:xfrm>
          <a:prstGeom prst="lef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6E749B-E650-F04C-2C83-B349ED607E20}"/>
              </a:ext>
            </a:extLst>
          </p:cNvPr>
          <p:cNvSpPr/>
          <p:nvPr/>
        </p:nvSpPr>
        <p:spPr>
          <a:xfrm>
            <a:off x="136665" y="4151521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🤖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AD0EEFD6-5953-1243-7039-A90421F17FE7}"/>
              </a:ext>
            </a:extLst>
          </p:cNvPr>
          <p:cNvSpPr/>
          <p:nvPr/>
        </p:nvSpPr>
        <p:spPr>
          <a:xfrm>
            <a:off x="992805" y="3786958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FCCB4F-45F4-7523-4DBF-871FF1EABA15}"/>
              </a:ext>
            </a:extLst>
          </p:cNvPr>
          <p:cNvSpPr/>
          <p:nvPr/>
        </p:nvSpPr>
        <p:spPr>
          <a:xfrm>
            <a:off x="2688781" y="4138081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Criteria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4F93C2-FEFB-9FAB-1301-4FAEEEE8245C}"/>
              </a:ext>
            </a:extLst>
          </p:cNvPr>
          <p:cNvSpPr/>
          <p:nvPr/>
        </p:nvSpPr>
        <p:spPr>
          <a:xfrm>
            <a:off x="5219538" y="4138081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 🤖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A8B25A35-0D90-E8FD-60A4-386D25F7FF37}"/>
              </a:ext>
            </a:extLst>
          </p:cNvPr>
          <p:cNvSpPr/>
          <p:nvPr/>
        </p:nvSpPr>
        <p:spPr>
          <a:xfrm>
            <a:off x="9644712" y="4282646"/>
            <a:ext cx="258555" cy="285135"/>
          </a:xfrm>
          <a:prstGeom prst="lef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E2C88E0-0FC6-2E96-2BC0-72A0B9075162}"/>
              </a:ext>
            </a:extLst>
          </p:cNvPr>
          <p:cNvSpPr/>
          <p:nvPr/>
        </p:nvSpPr>
        <p:spPr>
          <a:xfrm>
            <a:off x="2293331" y="436291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02D8DC6-D256-25FD-7AE4-3950C1E76EEE}"/>
              </a:ext>
            </a:extLst>
          </p:cNvPr>
          <p:cNvSpPr/>
          <p:nvPr/>
        </p:nvSpPr>
        <p:spPr>
          <a:xfrm>
            <a:off x="4844205" y="4378971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Multidocument 38">
            <a:extLst>
              <a:ext uri="{FF2B5EF4-FFF2-40B4-BE49-F238E27FC236}">
                <a16:creationId xmlns:a16="http://schemas.microsoft.com/office/drawing/2014/main" id="{AD536A60-A4D6-9F68-0735-3D65D5CF796D}"/>
              </a:ext>
            </a:extLst>
          </p:cNvPr>
          <p:cNvSpPr/>
          <p:nvPr/>
        </p:nvSpPr>
        <p:spPr>
          <a:xfrm>
            <a:off x="5284225" y="5283119"/>
            <a:ext cx="1681118" cy="1428519"/>
          </a:xfrm>
          <a:custGeom>
            <a:avLst/>
            <a:gdLst>
              <a:gd name="connsiteX0" fmla="*/ 0 w 1681118"/>
              <a:gd name="connsiteY0" fmla="*/ 1374420 h 1428519"/>
              <a:gd name="connsiteX1" fmla="*/ 1447240 w 1681118"/>
              <a:gd name="connsiteY1" fmla="*/ 1191887 h 1428519"/>
              <a:gd name="connsiteX2" fmla="*/ 1447240 w 1681118"/>
              <a:gd name="connsiteY2" fmla="*/ 745932 h 1428519"/>
              <a:gd name="connsiteX3" fmla="*/ 1447240 w 1681118"/>
              <a:gd name="connsiteY3" fmla="*/ 243046 h 1428519"/>
              <a:gd name="connsiteX4" fmla="*/ 950354 w 1681118"/>
              <a:gd name="connsiteY4" fmla="*/ 243046 h 1428519"/>
              <a:gd name="connsiteX5" fmla="*/ 438996 w 1681118"/>
              <a:gd name="connsiteY5" fmla="*/ 243046 h 1428519"/>
              <a:gd name="connsiteX6" fmla="*/ 0 w 1681118"/>
              <a:gd name="connsiteY6" fmla="*/ 243046 h 1428519"/>
              <a:gd name="connsiteX7" fmla="*/ 0 w 1681118"/>
              <a:gd name="connsiteY7" fmla="*/ 831360 h 1428519"/>
              <a:gd name="connsiteX8" fmla="*/ 0 w 1681118"/>
              <a:gd name="connsiteY8" fmla="*/ 1374420 h 1428519"/>
              <a:gd name="connsiteX9" fmla="*/ 119234 w 1681118"/>
              <a:gd name="connsiteY9" fmla="*/ 243046 h 1428519"/>
              <a:gd name="connsiteX10" fmla="*/ 119234 w 1681118"/>
              <a:gd name="connsiteY10" fmla="*/ 120035 h 1428519"/>
              <a:gd name="connsiteX11" fmla="*/ 555232 w 1681118"/>
              <a:gd name="connsiteY11" fmla="*/ 120035 h 1428519"/>
              <a:gd name="connsiteX12" fmla="*/ 1063098 w 1681118"/>
              <a:gd name="connsiteY12" fmla="*/ 120035 h 1428519"/>
              <a:gd name="connsiteX13" fmla="*/ 1556590 w 1681118"/>
              <a:gd name="connsiteY13" fmla="*/ 120035 h 1428519"/>
              <a:gd name="connsiteX14" fmla="*/ 1556590 w 1681118"/>
              <a:gd name="connsiteY14" fmla="*/ 587884 h 1428519"/>
              <a:gd name="connsiteX15" fmla="*/ 1556590 w 1681118"/>
              <a:gd name="connsiteY15" fmla="*/ 1074828 h 1428519"/>
              <a:gd name="connsiteX16" fmla="*/ 1447240 w 1681118"/>
              <a:gd name="connsiteY16" fmla="*/ 1081441 h 1428519"/>
              <a:gd name="connsiteX17" fmla="*/ 1447240 w 1681118"/>
              <a:gd name="connsiteY17" fmla="*/ 662244 h 1428519"/>
              <a:gd name="connsiteX18" fmla="*/ 1447240 w 1681118"/>
              <a:gd name="connsiteY18" fmla="*/ 243046 h 1428519"/>
              <a:gd name="connsiteX19" fmla="*/ 783237 w 1681118"/>
              <a:gd name="connsiteY19" fmla="*/ 243046 h 1428519"/>
              <a:gd name="connsiteX20" fmla="*/ 119234 w 1681118"/>
              <a:gd name="connsiteY20" fmla="*/ 243046 h 1428519"/>
              <a:gd name="connsiteX21" fmla="*/ 231309 w 1681118"/>
              <a:gd name="connsiteY21" fmla="*/ 120035 h 1428519"/>
              <a:gd name="connsiteX22" fmla="*/ 231309 w 1681118"/>
              <a:gd name="connsiteY22" fmla="*/ 0 h 1428519"/>
              <a:gd name="connsiteX23" fmla="*/ 685582 w 1681118"/>
              <a:gd name="connsiteY23" fmla="*/ 0 h 1428519"/>
              <a:gd name="connsiteX24" fmla="*/ 1139856 w 1681118"/>
              <a:gd name="connsiteY24" fmla="*/ 0 h 1428519"/>
              <a:gd name="connsiteX25" fmla="*/ 1681118 w 1681118"/>
              <a:gd name="connsiteY25" fmla="*/ 0 h 1428519"/>
              <a:gd name="connsiteX26" fmla="*/ 1681118 w 1681118"/>
              <a:gd name="connsiteY26" fmla="*/ 494944 h 1428519"/>
              <a:gd name="connsiteX27" fmla="*/ 1681118 w 1681118"/>
              <a:gd name="connsiteY27" fmla="*/ 951816 h 1428519"/>
              <a:gd name="connsiteX28" fmla="*/ 1556590 w 1681118"/>
              <a:gd name="connsiteY28" fmla="*/ 956777 h 1428519"/>
              <a:gd name="connsiteX29" fmla="*/ 1556590 w 1681118"/>
              <a:gd name="connsiteY29" fmla="*/ 546773 h 1428519"/>
              <a:gd name="connsiteX30" fmla="*/ 1556590 w 1681118"/>
              <a:gd name="connsiteY30" fmla="*/ 120035 h 1428519"/>
              <a:gd name="connsiteX31" fmla="*/ 933708 w 1681118"/>
              <a:gd name="connsiteY31" fmla="*/ 120035 h 1428519"/>
              <a:gd name="connsiteX32" fmla="*/ 231309 w 1681118"/>
              <a:gd name="connsiteY32" fmla="*/ 120035 h 1428519"/>
              <a:gd name="connsiteX0" fmla="*/ 0 w 1681118"/>
              <a:gd name="connsiteY0" fmla="*/ 243046 h 1428519"/>
              <a:gd name="connsiteX1" fmla="*/ 482413 w 1681118"/>
              <a:gd name="connsiteY1" fmla="*/ 243046 h 1428519"/>
              <a:gd name="connsiteX2" fmla="*/ 950354 w 1681118"/>
              <a:gd name="connsiteY2" fmla="*/ 243046 h 1428519"/>
              <a:gd name="connsiteX3" fmla="*/ 1447240 w 1681118"/>
              <a:gd name="connsiteY3" fmla="*/ 243046 h 1428519"/>
              <a:gd name="connsiteX4" fmla="*/ 1447240 w 1681118"/>
              <a:gd name="connsiteY4" fmla="*/ 707978 h 1428519"/>
              <a:gd name="connsiteX5" fmla="*/ 1447240 w 1681118"/>
              <a:gd name="connsiteY5" fmla="*/ 1191887 h 1428519"/>
              <a:gd name="connsiteX6" fmla="*/ 0 w 1681118"/>
              <a:gd name="connsiteY6" fmla="*/ 1374420 h 1428519"/>
              <a:gd name="connsiteX7" fmla="*/ 0 w 1681118"/>
              <a:gd name="connsiteY7" fmla="*/ 797419 h 1428519"/>
              <a:gd name="connsiteX8" fmla="*/ 0 w 1681118"/>
              <a:gd name="connsiteY8" fmla="*/ 243046 h 1428519"/>
              <a:gd name="connsiteX9" fmla="*/ 119234 w 1681118"/>
              <a:gd name="connsiteY9" fmla="*/ 243046 h 1428519"/>
              <a:gd name="connsiteX10" fmla="*/ 119234 w 1681118"/>
              <a:gd name="connsiteY10" fmla="*/ 120035 h 1428519"/>
              <a:gd name="connsiteX11" fmla="*/ 612726 w 1681118"/>
              <a:gd name="connsiteY11" fmla="*/ 120035 h 1428519"/>
              <a:gd name="connsiteX12" fmla="*/ 1077471 w 1681118"/>
              <a:gd name="connsiteY12" fmla="*/ 120035 h 1428519"/>
              <a:gd name="connsiteX13" fmla="*/ 1556590 w 1681118"/>
              <a:gd name="connsiteY13" fmla="*/ 120035 h 1428519"/>
              <a:gd name="connsiteX14" fmla="*/ 1556590 w 1681118"/>
              <a:gd name="connsiteY14" fmla="*/ 568788 h 1428519"/>
              <a:gd name="connsiteX15" fmla="*/ 1556590 w 1681118"/>
              <a:gd name="connsiteY15" fmla="*/ 1074828 h 1428519"/>
              <a:gd name="connsiteX16" fmla="*/ 1447240 w 1681118"/>
              <a:gd name="connsiteY16" fmla="*/ 1081441 h 1428519"/>
              <a:gd name="connsiteX17" fmla="*/ 231309 w 1681118"/>
              <a:gd name="connsiteY17" fmla="*/ 120035 h 1428519"/>
              <a:gd name="connsiteX18" fmla="*/ 231309 w 1681118"/>
              <a:gd name="connsiteY18" fmla="*/ 0 h 1428519"/>
              <a:gd name="connsiteX19" fmla="*/ 685582 w 1681118"/>
              <a:gd name="connsiteY19" fmla="*/ 0 h 1428519"/>
              <a:gd name="connsiteX20" fmla="*/ 1125358 w 1681118"/>
              <a:gd name="connsiteY20" fmla="*/ 0 h 1428519"/>
              <a:gd name="connsiteX21" fmla="*/ 1681118 w 1681118"/>
              <a:gd name="connsiteY21" fmla="*/ 0 h 1428519"/>
              <a:gd name="connsiteX22" fmla="*/ 1681118 w 1681118"/>
              <a:gd name="connsiteY22" fmla="*/ 485426 h 1428519"/>
              <a:gd name="connsiteX23" fmla="*/ 1681118 w 1681118"/>
              <a:gd name="connsiteY23" fmla="*/ 951816 h 1428519"/>
              <a:gd name="connsiteX24" fmla="*/ 1556590 w 1681118"/>
              <a:gd name="connsiteY24" fmla="*/ 956777 h 1428519"/>
              <a:gd name="connsiteX0" fmla="*/ 0 w 1681118"/>
              <a:gd name="connsiteY0" fmla="*/ 1374420 h 1428519"/>
              <a:gd name="connsiteX1" fmla="*/ 1447240 w 1681118"/>
              <a:gd name="connsiteY1" fmla="*/ 1191887 h 1428519"/>
              <a:gd name="connsiteX2" fmla="*/ 1447240 w 1681118"/>
              <a:gd name="connsiteY2" fmla="*/ 1081441 h 1428519"/>
              <a:gd name="connsiteX3" fmla="*/ 1556590 w 1681118"/>
              <a:gd name="connsiteY3" fmla="*/ 1074828 h 1428519"/>
              <a:gd name="connsiteX4" fmla="*/ 1556590 w 1681118"/>
              <a:gd name="connsiteY4" fmla="*/ 956777 h 1428519"/>
              <a:gd name="connsiteX5" fmla="*/ 1681118 w 1681118"/>
              <a:gd name="connsiteY5" fmla="*/ 951816 h 1428519"/>
              <a:gd name="connsiteX6" fmla="*/ 1681118 w 1681118"/>
              <a:gd name="connsiteY6" fmla="*/ 504462 h 1428519"/>
              <a:gd name="connsiteX7" fmla="*/ 1681118 w 1681118"/>
              <a:gd name="connsiteY7" fmla="*/ 0 h 1428519"/>
              <a:gd name="connsiteX8" fmla="*/ 1241343 w 1681118"/>
              <a:gd name="connsiteY8" fmla="*/ 0 h 1428519"/>
              <a:gd name="connsiteX9" fmla="*/ 758073 w 1681118"/>
              <a:gd name="connsiteY9" fmla="*/ 0 h 1428519"/>
              <a:gd name="connsiteX10" fmla="*/ 231309 w 1681118"/>
              <a:gd name="connsiteY10" fmla="*/ 0 h 1428519"/>
              <a:gd name="connsiteX11" fmla="*/ 231309 w 1681118"/>
              <a:gd name="connsiteY11" fmla="*/ 120035 h 1428519"/>
              <a:gd name="connsiteX12" fmla="*/ 119234 w 1681118"/>
              <a:gd name="connsiteY12" fmla="*/ 120035 h 1428519"/>
              <a:gd name="connsiteX13" fmla="*/ 119234 w 1681118"/>
              <a:gd name="connsiteY13" fmla="*/ 243046 h 1428519"/>
              <a:gd name="connsiteX14" fmla="*/ 0 w 1681118"/>
              <a:gd name="connsiteY14" fmla="*/ 243046 h 1428519"/>
              <a:gd name="connsiteX15" fmla="*/ 0 w 1681118"/>
              <a:gd name="connsiteY15" fmla="*/ 797419 h 1428519"/>
              <a:gd name="connsiteX16" fmla="*/ 0 w 1681118"/>
              <a:gd name="connsiteY16" fmla="*/ 1374420 h 142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81118" h="1428519" stroke="0" extrusionOk="0">
                <a:moveTo>
                  <a:pt x="0" y="1374420"/>
                </a:moveTo>
                <a:cubicBezTo>
                  <a:pt x="770944" y="1619776"/>
                  <a:pt x="781923" y="1147415"/>
                  <a:pt x="1447240" y="1191887"/>
                </a:cubicBezTo>
                <a:cubicBezTo>
                  <a:pt x="1453788" y="1019189"/>
                  <a:pt x="1434821" y="909126"/>
                  <a:pt x="1447240" y="745932"/>
                </a:cubicBezTo>
                <a:cubicBezTo>
                  <a:pt x="1459659" y="582738"/>
                  <a:pt x="1456355" y="361180"/>
                  <a:pt x="1447240" y="243046"/>
                </a:cubicBezTo>
                <a:cubicBezTo>
                  <a:pt x="1244188" y="246652"/>
                  <a:pt x="1133631" y="238582"/>
                  <a:pt x="950354" y="243046"/>
                </a:cubicBezTo>
                <a:cubicBezTo>
                  <a:pt x="767077" y="247510"/>
                  <a:pt x="589792" y="253750"/>
                  <a:pt x="438996" y="243046"/>
                </a:cubicBezTo>
                <a:cubicBezTo>
                  <a:pt x="288200" y="232342"/>
                  <a:pt x="214249" y="263039"/>
                  <a:pt x="0" y="243046"/>
                </a:cubicBezTo>
                <a:cubicBezTo>
                  <a:pt x="20974" y="411897"/>
                  <a:pt x="9000" y="561718"/>
                  <a:pt x="0" y="831360"/>
                </a:cubicBezTo>
                <a:cubicBezTo>
                  <a:pt x="-9000" y="1101002"/>
                  <a:pt x="-24423" y="1210051"/>
                  <a:pt x="0" y="1374420"/>
                </a:cubicBezTo>
                <a:close/>
                <a:moveTo>
                  <a:pt x="119234" y="243046"/>
                </a:moveTo>
                <a:cubicBezTo>
                  <a:pt x="122128" y="190869"/>
                  <a:pt x="114968" y="149152"/>
                  <a:pt x="119234" y="120035"/>
                </a:cubicBezTo>
                <a:cubicBezTo>
                  <a:pt x="268867" y="119146"/>
                  <a:pt x="464034" y="112698"/>
                  <a:pt x="555232" y="120035"/>
                </a:cubicBezTo>
                <a:cubicBezTo>
                  <a:pt x="646430" y="127372"/>
                  <a:pt x="915046" y="105828"/>
                  <a:pt x="1063098" y="120035"/>
                </a:cubicBezTo>
                <a:cubicBezTo>
                  <a:pt x="1211150" y="134242"/>
                  <a:pt x="1430912" y="142747"/>
                  <a:pt x="1556590" y="120035"/>
                </a:cubicBezTo>
                <a:cubicBezTo>
                  <a:pt x="1540000" y="280154"/>
                  <a:pt x="1566309" y="422560"/>
                  <a:pt x="1556590" y="587884"/>
                </a:cubicBezTo>
                <a:cubicBezTo>
                  <a:pt x="1546871" y="753208"/>
                  <a:pt x="1575649" y="942729"/>
                  <a:pt x="1556590" y="1074828"/>
                </a:cubicBezTo>
                <a:cubicBezTo>
                  <a:pt x="1501955" y="1074828"/>
                  <a:pt x="1447240" y="1081441"/>
                  <a:pt x="1447240" y="1081441"/>
                </a:cubicBezTo>
                <a:cubicBezTo>
                  <a:pt x="1435160" y="979980"/>
                  <a:pt x="1451211" y="748065"/>
                  <a:pt x="1447240" y="662244"/>
                </a:cubicBezTo>
                <a:cubicBezTo>
                  <a:pt x="1443269" y="576423"/>
                  <a:pt x="1456362" y="418164"/>
                  <a:pt x="1447240" y="243046"/>
                </a:cubicBezTo>
                <a:cubicBezTo>
                  <a:pt x="1275147" y="260302"/>
                  <a:pt x="1060361" y="268344"/>
                  <a:pt x="783237" y="243046"/>
                </a:cubicBezTo>
                <a:cubicBezTo>
                  <a:pt x="506113" y="217748"/>
                  <a:pt x="368600" y="230096"/>
                  <a:pt x="119234" y="243046"/>
                </a:cubicBezTo>
                <a:close/>
                <a:moveTo>
                  <a:pt x="231309" y="120035"/>
                </a:moveTo>
                <a:cubicBezTo>
                  <a:pt x="225328" y="79058"/>
                  <a:pt x="229363" y="41852"/>
                  <a:pt x="231309" y="0"/>
                </a:cubicBezTo>
                <a:cubicBezTo>
                  <a:pt x="369733" y="-10492"/>
                  <a:pt x="564507" y="-845"/>
                  <a:pt x="685582" y="0"/>
                </a:cubicBezTo>
                <a:cubicBezTo>
                  <a:pt x="806657" y="845"/>
                  <a:pt x="1000696" y="-17035"/>
                  <a:pt x="1139856" y="0"/>
                </a:cubicBezTo>
                <a:cubicBezTo>
                  <a:pt x="1279016" y="17035"/>
                  <a:pt x="1530824" y="-22053"/>
                  <a:pt x="1681118" y="0"/>
                </a:cubicBezTo>
                <a:cubicBezTo>
                  <a:pt x="1681655" y="128375"/>
                  <a:pt x="1669603" y="268510"/>
                  <a:pt x="1681118" y="494944"/>
                </a:cubicBezTo>
                <a:cubicBezTo>
                  <a:pt x="1692633" y="721378"/>
                  <a:pt x="1672586" y="815019"/>
                  <a:pt x="1681118" y="951816"/>
                </a:cubicBezTo>
                <a:cubicBezTo>
                  <a:pt x="1618854" y="951816"/>
                  <a:pt x="1556590" y="956777"/>
                  <a:pt x="1556590" y="956777"/>
                </a:cubicBezTo>
                <a:cubicBezTo>
                  <a:pt x="1573315" y="762152"/>
                  <a:pt x="1573055" y="629137"/>
                  <a:pt x="1556590" y="546773"/>
                </a:cubicBezTo>
                <a:cubicBezTo>
                  <a:pt x="1540125" y="464409"/>
                  <a:pt x="1568166" y="305349"/>
                  <a:pt x="1556590" y="120035"/>
                </a:cubicBezTo>
                <a:cubicBezTo>
                  <a:pt x="1349275" y="145354"/>
                  <a:pt x="1115852" y="123936"/>
                  <a:pt x="933708" y="120035"/>
                </a:cubicBezTo>
                <a:cubicBezTo>
                  <a:pt x="751564" y="116134"/>
                  <a:pt x="388299" y="107102"/>
                  <a:pt x="231309" y="120035"/>
                </a:cubicBezTo>
                <a:close/>
              </a:path>
              <a:path w="1681118" h="1428519" fill="none" extrusionOk="0">
                <a:moveTo>
                  <a:pt x="0" y="243046"/>
                </a:moveTo>
                <a:cubicBezTo>
                  <a:pt x="233580" y="227168"/>
                  <a:pt x="271570" y="243183"/>
                  <a:pt x="482413" y="243046"/>
                </a:cubicBezTo>
                <a:cubicBezTo>
                  <a:pt x="693256" y="242909"/>
                  <a:pt x="781440" y="239999"/>
                  <a:pt x="950354" y="243046"/>
                </a:cubicBezTo>
                <a:cubicBezTo>
                  <a:pt x="1119268" y="246093"/>
                  <a:pt x="1261737" y="237444"/>
                  <a:pt x="1447240" y="243046"/>
                </a:cubicBezTo>
                <a:cubicBezTo>
                  <a:pt x="1424376" y="472923"/>
                  <a:pt x="1437559" y="525901"/>
                  <a:pt x="1447240" y="707978"/>
                </a:cubicBezTo>
                <a:cubicBezTo>
                  <a:pt x="1456921" y="890055"/>
                  <a:pt x="1462391" y="1058480"/>
                  <a:pt x="1447240" y="1191887"/>
                </a:cubicBezTo>
                <a:cubicBezTo>
                  <a:pt x="734999" y="1248629"/>
                  <a:pt x="727792" y="1541811"/>
                  <a:pt x="0" y="1374420"/>
                </a:cubicBezTo>
                <a:cubicBezTo>
                  <a:pt x="-26306" y="1159377"/>
                  <a:pt x="23222" y="918752"/>
                  <a:pt x="0" y="797419"/>
                </a:cubicBezTo>
                <a:cubicBezTo>
                  <a:pt x="-23222" y="676086"/>
                  <a:pt x="19622" y="372864"/>
                  <a:pt x="0" y="243046"/>
                </a:cubicBezTo>
                <a:close/>
                <a:moveTo>
                  <a:pt x="119234" y="243046"/>
                </a:moveTo>
                <a:cubicBezTo>
                  <a:pt x="120486" y="187631"/>
                  <a:pt x="117952" y="159793"/>
                  <a:pt x="119234" y="120035"/>
                </a:cubicBezTo>
                <a:cubicBezTo>
                  <a:pt x="309246" y="111834"/>
                  <a:pt x="369993" y="100597"/>
                  <a:pt x="612726" y="120035"/>
                </a:cubicBezTo>
                <a:cubicBezTo>
                  <a:pt x="855459" y="139473"/>
                  <a:pt x="881459" y="137743"/>
                  <a:pt x="1077471" y="120035"/>
                </a:cubicBezTo>
                <a:cubicBezTo>
                  <a:pt x="1273484" y="102327"/>
                  <a:pt x="1328134" y="110336"/>
                  <a:pt x="1556590" y="120035"/>
                </a:cubicBezTo>
                <a:cubicBezTo>
                  <a:pt x="1558584" y="319377"/>
                  <a:pt x="1556069" y="377177"/>
                  <a:pt x="1556590" y="568788"/>
                </a:cubicBezTo>
                <a:cubicBezTo>
                  <a:pt x="1557111" y="760399"/>
                  <a:pt x="1540228" y="916867"/>
                  <a:pt x="1556590" y="1074828"/>
                </a:cubicBezTo>
                <a:cubicBezTo>
                  <a:pt x="1501954" y="1074827"/>
                  <a:pt x="1447241" y="1081441"/>
                  <a:pt x="1447240" y="1081441"/>
                </a:cubicBezTo>
                <a:moveTo>
                  <a:pt x="231309" y="120035"/>
                </a:moveTo>
                <a:cubicBezTo>
                  <a:pt x="227333" y="88752"/>
                  <a:pt x="228750" y="38266"/>
                  <a:pt x="231309" y="0"/>
                </a:cubicBezTo>
                <a:cubicBezTo>
                  <a:pt x="373562" y="-15562"/>
                  <a:pt x="461057" y="-3146"/>
                  <a:pt x="685582" y="0"/>
                </a:cubicBezTo>
                <a:cubicBezTo>
                  <a:pt x="910107" y="3146"/>
                  <a:pt x="1027012" y="4656"/>
                  <a:pt x="1125358" y="0"/>
                </a:cubicBezTo>
                <a:cubicBezTo>
                  <a:pt x="1223704" y="-4656"/>
                  <a:pt x="1537927" y="-15462"/>
                  <a:pt x="1681118" y="0"/>
                </a:cubicBezTo>
                <a:cubicBezTo>
                  <a:pt x="1691487" y="175049"/>
                  <a:pt x="1690495" y="365713"/>
                  <a:pt x="1681118" y="485426"/>
                </a:cubicBezTo>
                <a:cubicBezTo>
                  <a:pt x="1671741" y="605139"/>
                  <a:pt x="1659874" y="752211"/>
                  <a:pt x="1681118" y="951816"/>
                </a:cubicBezTo>
                <a:cubicBezTo>
                  <a:pt x="1618855" y="951816"/>
                  <a:pt x="1556590" y="956777"/>
                  <a:pt x="1556590" y="956777"/>
                </a:cubicBezTo>
              </a:path>
              <a:path w="1681118" h="1428519" fill="none" stroke="0" extrusionOk="0">
                <a:moveTo>
                  <a:pt x="0" y="1374420"/>
                </a:moveTo>
                <a:cubicBezTo>
                  <a:pt x="682175" y="1487765"/>
                  <a:pt x="797929" y="1235916"/>
                  <a:pt x="1447240" y="1191887"/>
                </a:cubicBezTo>
                <a:cubicBezTo>
                  <a:pt x="1442522" y="1149865"/>
                  <a:pt x="1447976" y="1104170"/>
                  <a:pt x="1447240" y="1081441"/>
                </a:cubicBezTo>
                <a:cubicBezTo>
                  <a:pt x="1442007" y="1072364"/>
                  <a:pt x="1510469" y="1082110"/>
                  <a:pt x="1556590" y="1074828"/>
                </a:cubicBezTo>
                <a:cubicBezTo>
                  <a:pt x="1558484" y="1048834"/>
                  <a:pt x="1561703" y="989905"/>
                  <a:pt x="1556590" y="956777"/>
                </a:cubicBezTo>
                <a:cubicBezTo>
                  <a:pt x="1547804" y="949690"/>
                  <a:pt x="1619684" y="944057"/>
                  <a:pt x="1681118" y="951816"/>
                </a:cubicBezTo>
                <a:cubicBezTo>
                  <a:pt x="1697056" y="851378"/>
                  <a:pt x="1663732" y="656266"/>
                  <a:pt x="1681118" y="504462"/>
                </a:cubicBezTo>
                <a:cubicBezTo>
                  <a:pt x="1698504" y="352658"/>
                  <a:pt x="1667963" y="132416"/>
                  <a:pt x="1681118" y="0"/>
                </a:cubicBezTo>
                <a:cubicBezTo>
                  <a:pt x="1558953" y="-18479"/>
                  <a:pt x="1349271" y="7562"/>
                  <a:pt x="1241343" y="0"/>
                </a:cubicBezTo>
                <a:cubicBezTo>
                  <a:pt x="1133415" y="-7562"/>
                  <a:pt x="889358" y="-4048"/>
                  <a:pt x="758073" y="0"/>
                </a:cubicBezTo>
                <a:cubicBezTo>
                  <a:pt x="626788" y="4048"/>
                  <a:pt x="365899" y="-679"/>
                  <a:pt x="231309" y="0"/>
                </a:cubicBezTo>
                <a:cubicBezTo>
                  <a:pt x="231958" y="46154"/>
                  <a:pt x="234522" y="88255"/>
                  <a:pt x="231309" y="120035"/>
                </a:cubicBezTo>
                <a:cubicBezTo>
                  <a:pt x="195709" y="124725"/>
                  <a:pt x="166292" y="119081"/>
                  <a:pt x="119234" y="120035"/>
                </a:cubicBezTo>
                <a:cubicBezTo>
                  <a:pt x="115114" y="177378"/>
                  <a:pt x="116812" y="204345"/>
                  <a:pt x="119234" y="243046"/>
                </a:cubicBezTo>
                <a:cubicBezTo>
                  <a:pt x="92215" y="238328"/>
                  <a:pt x="55798" y="243023"/>
                  <a:pt x="0" y="243046"/>
                </a:cubicBezTo>
                <a:cubicBezTo>
                  <a:pt x="-4808" y="401853"/>
                  <a:pt x="13483" y="541275"/>
                  <a:pt x="0" y="797419"/>
                </a:cubicBezTo>
                <a:cubicBezTo>
                  <a:pt x="-13483" y="1053563"/>
                  <a:pt x="-19276" y="1207336"/>
                  <a:pt x="0" y="1374420"/>
                </a:cubicBezTo>
                <a:close/>
              </a:path>
              <a:path w="1681118" h="1428519" fill="none" stroke="0" extrusionOk="0">
                <a:moveTo>
                  <a:pt x="0" y="243046"/>
                </a:moveTo>
                <a:cubicBezTo>
                  <a:pt x="96740" y="224123"/>
                  <a:pt x="331626" y="254910"/>
                  <a:pt x="453469" y="243046"/>
                </a:cubicBezTo>
                <a:cubicBezTo>
                  <a:pt x="575312" y="231182"/>
                  <a:pt x="853399" y="263516"/>
                  <a:pt x="964827" y="243046"/>
                </a:cubicBezTo>
                <a:cubicBezTo>
                  <a:pt x="1076255" y="222576"/>
                  <a:pt x="1350642" y="257620"/>
                  <a:pt x="1447240" y="243046"/>
                </a:cubicBezTo>
                <a:cubicBezTo>
                  <a:pt x="1439720" y="433686"/>
                  <a:pt x="1428576" y="507989"/>
                  <a:pt x="1447240" y="726955"/>
                </a:cubicBezTo>
                <a:cubicBezTo>
                  <a:pt x="1465904" y="945921"/>
                  <a:pt x="1437775" y="1044072"/>
                  <a:pt x="1447240" y="1191887"/>
                </a:cubicBezTo>
                <a:cubicBezTo>
                  <a:pt x="742103" y="1171487"/>
                  <a:pt x="661336" y="1491238"/>
                  <a:pt x="0" y="1374420"/>
                </a:cubicBezTo>
                <a:cubicBezTo>
                  <a:pt x="-19707" y="1128881"/>
                  <a:pt x="-25125" y="966475"/>
                  <a:pt x="0" y="831360"/>
                </a:cubicBezTo>
                <a:cubicBezTo>
                  <a:pt x="25125" y="696245"/>
                  <a:pt x="-4391" y="474797"/>
                  <a:pt x="0" y="243046"/>
                </a:cubicBezTo>
                <a:close/>
                <a:moveTo>
                  <a:pt x="119234" y="243046"/>
                </a:moveTo>
                <a:cubicBezTo>
                  <a:pt x="120740" y="185988"/>
                  <a:pt x="122895" y="157047"/>
                  <a:pt x="119234" y="120035"/>
                </a:cubicBezTo>
                <a:cubicBezTo>
                  <a:pt x="216411" y="107919"/>
                  <a:pt x="481845" y="122951"/>
                  <a:pt x="598353" y="120035"/>
                </a:cubicBezTo>
                <a:cubicBezTo>
                  <a:pt x="714861" y="117119"/>
                  <a:pt x="860783" y="133023"/>
                  <a:pt x="1091845" y="120035"/>
                </a:cubicBezTo>
                <a:cubicBezTo>
                  <a:pt x="1322907" y="107047"/>
                  <a:pt x="1391331" y="132317"/>
                  <a:pt x="1556590" y="120035"/>
                </a:cubicBezTo>
                <a:cubicBezTo>
                  <a:pt x="1555921" y="294832"/>
                  <a:pt x="1541493" y="428170"/>
                  <a:pt x="1556590" y="587884"/>
                </a:cubicBezTo>
                <a:cubicBezTo>
                  <a:pt x="1571687" y="747598"/>
                  <a:pt x="1574051" y="870630"/>
                  <a:pt x="1556590" y="1074828"/>
                </a:cubicBezTo>
                <a:cubicBezTo>
                  <a:pt x="1501954" y="1074829"/>
                  <a:pt x="1447240" y="1081441"/>
                  <a:pt x="1447240" y="1081441"/>
                </a:cubicBezTo>
                <a:moveTo>
                  <a:pt x="231309" y="120035"/>
                </a:moveTo>
                <a:cubicBezTo>
                  <a:pt x="236604" y="92405"/>
                  <a:pt x="228210" y="26799"/>
                  <a:pt x="231309" y="0"/>
                </a:cubicBezTo>
                <a:cubicBezTo>
                  <a:pt x="394413" y="-14768"/>
                  <a:pt x="516327" y="-12844"/>
                  <a:pt x="700081" y="0"/>
                </a:cubicBezTo>
                <a:cubicBezTo>
                  <a:pt x="883835" y="12844"/>
                  <a:pt x="1031215" y="-24083"/>
                  <a:pt x="1183350" y="0"/>
                </a:cubicBezTo>
                <a:cubicBezTo>
                  <a:pt x="1335485" y="24083"/>
                  <a:pt x="1506012" y="-14107"/>
                  <a:pt x="1681118" y="0"/>
                </a:cubicBezTo>
                <a:cubicBezTo>
                  <a:pt x="1675791" y="97436"/>
                  <a:pt x="1684124" y="248444"/>
                  <a:pt x="1681118" y="466390"/>
                </a:cubicBezTo>
                <a:cubicBezTo>
                  <a:pt x="1678113" y="684336"/>
                  <a:pt x="1680842" y="804937"/>
                  <a:pt x="1681118" y="951816"/>
                </a:cubicBezTo>
                <a:cubicBezTo>
                  <a:pt x="1618855" y="951816"/>
                  <a:pt x="1556590" y="956776"/>
                  <a:pt x="1556590" y="956777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+ Ranking</a:t>
            </a:r>
          </a:p>
          <a:p>
            <a:pPr algn="ctr"/>
            <a:r>
              <a:rPr lang="en-US" dirty="0"/>
              <a:t>+ Relevance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F07D5D9-8F8F-E033-72C2-F8A4F5A507B8}"/>
              </a:ext>
            </a:extLst>
          </p:cNvPr>
          <p:cNvSpPr/>
          <p:nvPr/>
        </p:nvSpPr>
        <p:spPr>
          <a:xfrm>
            <a:off x="7073885" y="589083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0E22056-9D0D-439F-0106-9DB47CA06CBF}"/>
              </a:ext>
            </a:extLst>
          </p:cNvPr>
          <p:cNvSpPr/>
          <p:nvPr/>
        </p:nvSpPr>
        <p:spPr>
          <a:xfrm>
            <a:off x="9624759" y="5906891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2269D-161A-C509-9104-00F66C8F7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1AC5-5712-2D29-B642-8F72E9C5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Queries with Metadata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4520464C-04A7-C41B-F1AA-F4A50300726F}"/>
              </a:ext>
            </a:extLst>
          </p:cNvPr>
          <p:cNvSpPr/>
          <p:nvPr/>
        </p:nvSpPr>
        <p:spPr>
          <a:xfrm>
            <a:off x="2107933" y="2172928"/>
            <a:ext cx="3677265" cy="1848466"/>
          </a:xfrm>
          <a:prstGeom prst="wedgeEllipseCallout">
            <a:avLst>
              <a:gd name="adj1" fmla="val -37143"/>
              <a:gd name="adj2" fmla="val 62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was the revenue of that GPU producing company in the </a:t>
            </a:r>
            <a:r>
              <a:rPr lang="en-US" b="1" dirty="0">
                <a:solidFill>
                  <a:schemeClr val="bg1"/>
                </a:solidFill>
              </a:rPr>
              <a:t>final quarter of 2024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37A6A29-0A90-9777-ED56-4305EE4FB0C6}"/>
              </a:ext>
            </a:extLst>
          </p:cNvPr>
          <p:cNvSpPr/>
          <p:nvPr/>
        </p:nvSpPr>
        <p:spPr>
          <a:xfrm>
            <a:off x="5545395" y="3268267"/>
            <a:ext cx="4434348" cy="2475959"/>
          </a:xfrm>
          <a:prstGeom prst="wedgeEllipseCallout">
            <a:avLst>
              <a:gd name="adj1" fmla="val 68325"/>
              <a:gd name="adj2" fmla="val 663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 content: [“…”, “…”],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 criteria: [“…”, “…”],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 metadata: [{…}, {…}]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pic>
        <p:nvPicPr>
          <p:cNvPr id="6" name="Graphic 5" descr="Robot with solid fill">
            <a:extLst>
              <a:ext uri="{FF2B5EF4-FFF2-40B4-BE49-F238E27FC236}">
                <a16:creationId xmlns:a16="http://schemas.microsoft.com/office/drawing/2014/main" id="{CE9E611A-0B2B-4CD1-64D2-2AFCA1319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1152" y="4237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5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D043B-4C50-DB5F-D604-109B8B29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4E15-B8AB-76ED-CFF1-78B15E5E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Queries with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291B2-E25F-B759-7E6B-C49A9A68317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Given {metadata constraints}, and {DB Scheme} generate SQL query:</a:t>
            </a:r>
          </a:p>
          <a:p>
            <a:endParaRPr lang="en-US" sz="2000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24B831A-2C2B-E131-EA88-BD9463AB9DA2}"/>
              </a:ext>
            </a:extLst>
          </p:cNvPr>
          <p:cNvSpPr/>
          <p:nvPr/>
        </p:nvSpPr>
        <p:spPr>
          <a:xfrm>
            <a:off x="5545395" y="3268267"/>
            <a:ext cx="4434348" cy="2475959"/>
          </a:xfrm>
          <a:prstGeom prst="wedgeEllipseCallout">
            <a:avLst>
              <a:gd name="adj1" fmla="val 68325"/>
              <a:gd name="adj2" fmla="val 663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SELECT r.*, c.*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FROM company c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JOIN revenue r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c.c_id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r.c_id</a:t>
            </a:r>
            <a:endParaRPr lang="en-US" b="1" dirty="0">
              <a:solidFill>
                <a:schemeClr val="tx1"/>
              </a:solidFill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r.year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&lt;= 2024</a:t>
            </a:r>
          </a:p>
        </p:txBody>
      </p:sp>
      <p:pic>
        <p:nvPicPr>
          <p:cNvPr id="8" name="Graphic 7" descr="Robot with solid fill">
            <a:extLst>
              <a:ext uri="{FF2B5EF4-FFF2-40B4-BE49-F238E27FC236}">
                <a16:creationId xmlns:a16="http://schemas.microsoft.com/office/drawing/2014/main" id="{8F5C3395-5232-8732-EB62-CB8804B7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1152" y="4237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5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19FF7-96BD-23BC-B9D3-1269F812B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A19AE60-5FF1-FCAC-E816-B23E48F9D78E}"/>
              </a:ext>
            </a:extLst>
          </p:cNvPr>
          <p:cNvSpPr/>
          <p:nvPr/>
        </p:nvSpPr>
        <p:spPr>
          <a:xfrm>
            <a:off x="2556174" y="767824"/>
            <a:ext cx="7416162" cy="1959408"/>
          </a:xfrm>
          <a:custGeom>
            <a:avLst/>
            <a:gdLst>
              <a:gd name="connsiteX0" fmla="*/ 0 w 7416162"/>
              <a:gd name="connsiteY0" fmla="*/ 0 h 1959408"/>
              <a:gd name="connsiteX1" fmla="*/ 422151 w 7416162"/>
              <a:gd name="connsiteY1" fmla="*/ 0 h 1959408"/>
              <a:gd name="connsiteX2" fmla="*/ 770140 w 7416162"/>
              <a:gd name="connsiteY2" fmla="*/ 0 h 1959408"/>
              <a:gd name="connsiteX3" fmla="*/ 1266452 w 7416162"/>
              <a:gd name="connsiteY3" fmla="*/ 0 h 1959408"/>
              <a:gd name="connsiteX4" fmla="*/ 1911088 w 7416162"/>
              <a:gd name="connsiteY4" fmla="*/ 0 h 1959408"/>
              <a:gd name="connsiteX5" fmla="*/ 2333239 w 7416162"/>
              <a:gd name="connsiteY5" fmla="*/ 0 h 1959408"/>
              <a:gd name="connsiteX6" fmla="*/ 2903713 w 7416162"/>
              <a:gd name="connsiteY6" fmla="*/ 0 h 1959408"/>
              <a:gd name="connsiteX7" fmla="*/ 3474187 w 7416162"/>
              <a:gd name="connsiteY7" fmla="*/ 0 h 1959408"/>
              <a:gd name="connsiteX8" fmla="*/ 4118822 w 7416162"/>
              <a:gd name="connsiteY8" fmla="*/ 0 h 1959408"/>
              <a:gd name="connsiteX9" fmla="*/ 4540973 w 7416162"/>
              <a:gd name="connsiteY9" fmla="*/ 0 h 1959408"/>
              <a:gd name="connsiteX10" fmla="*/ 5185609 w 7416162"/>
              <a:gd name="connsiteY10" fmla="*/ 0 h 1959408"/>
              <a:gd name="connsiteX11" fmla="*/ 5607759 w 7416162"/>
              <a:gd name="connsiteY11" fmla="*/ 0 h 1959408"/>
              <a:gd name="connsiteX12" fmla="*/ 6178233 w 7416162"/>
              <a:gd name="connsiteY12" fmla="*/ 0 h 1959408"/>
              <a:gd name="connsiteX13" fmla="*/ 6897031 w 7416162"/>
              <a:gd name="connsiteY13" fmla="*/ 0 h 1959408"/>
              <a:gd name="connsiteX14" fmla="*/ 7416162 w 7416162"/>
              <a:gd name="connsiteY14" fmla="*/ 0 h 1959408"/>
              <a:gd name="connsiteX15" fmla="*/ 7416162 w 7416162"/>
              <a:gd name="connsiteY15" fmla="*/ 529040 h 1959408"/>
              <a:gd name="connsiteX16" fmla="*/ 7416162 w 7416162"/>
              <a:gd name="connsiteY16" fmla="*/ 1018892 h 1959408"/>
              <a:gd name="connsiteX17" fmla="*/ 7416162 w 7416162"/>
              <a:gd name="connsiteY17" fmla="*/ 1449962 h 1959408"/>
              <a:gd name="connsiteX18" fmla="*/ 7416162 w 7416162"/>
              <a:gd name="connsiteY18" fmla="*/ 1959408 h 1959408"/>
              <a:gd name="connsiteX19" fmla="*/ 6994011 w 7416162"/>
              <a:gd name="connsiteY19" fmla="*/ 1959408 h 1959408"/>
              <a:gd name="connsiteX20" fmla="*/ 6349376 w 7416162"/>
              <a:gd name="connsiteY20" fmla="*/ 1959408 h 1959408"/>
              <a:gd name="connsiteX21" fmla="*/ 6001386 w 7416162"/>
              <a:gd name="connsiteY21" fmla="*/ 1959408 h 1959408"/>
              <a:gd name="connsiteX22" fmla="*/ 5505074 w 7416162"/>
              <a:gd name="connsiteY22" fmla="*/ 1959408 h 1959408"/>
              <a:gd name="connsiteX23" fmla="*/ 5008762 w 7416162"/>
              <a:gd name="connsiteY23" fmla="*/ 1959408 h 1959408"/>
              <a:gd name="connsiteX24" fmla="*/ 4289964 w 7416162"/>
              <a:gd name="connsiteY24" fmla="*/ 1959408 h 1959408"/>
              <a:gd name="connsiteX25" fmla="*/ 3571167 w 7416162"/>
              <a:gd name="connsiteY25" fmla="*/ 1959408 h 1959408"/>
              <a:gd name="connsiteX26" fmla="*/ 2926532 w 7416162"/>
              <a:gd name="connsiteY26" fmla="*/ 1959408 h 1959408"/>
              <a:gd name="connsiteX27" fmla="*/ 2430219 w 7416162"/>
              <a:gd name="connsiteY27" fmla="*/ 1959408 h 1959408"/>
              <a:gd name="connsiteX28" fmla="*/ 1785584 w 7416162"/>
              <a:gd name="connsiteY28" fmla="*/ 1959408 h 1959408"/>
              <a:gd name="connsiteX29" fmla="*/ 1066786 w 7416162"/>
              <a:gd name="connsiteY29" fmla="*/ 1959408 h 1959408"/>
              <a:gd name="connsiteX30" fmla="*/ 496312 w 7416162"/>
              <a:gd name="connsiteY30" fmla="*/ 1959408 h 1959408"/>
              <a:gd name="connsiteX31" fmla="*/ 0 w 7416162"/>
              <a:gd name="connsiteY31" fmla="*/ 1959408 h 1959408"/>
              <a:gd name="connsiteX32" fmla="*/ 0 w 7416162"/>
              <a:gd name="connsiteY32" fmla="*/ 1449962 h 1959408"/>
              <a:gd name="connsiteX33" fmla="*/ 0 w 7416162"/>
              <a:gd name="connsiteY33" fmla="*/ 940516 h 1959408"/>
              <a:gd name="connsiteX34" fmla="*/ 0 w 7416162"/>
              <a:gd name="connsiteY34" fmla="*/ 431070 h 1959408"/>
              <a:gd name="connsiteX35" fmla="*/ 0 w 7416162"/>
              <a:gd name="connsiteY35" fmla="*/ 0 h 195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416162" h="1959408" extrusionOk="0">
                <a:moveTo>
                  <a:pt x="0" y="0"/>
                </a:moveTo>
                <a:cubicBezTo>
                  <a:pt x="158394" y="-3786"/>
                  <a:pt x="243674" y="4798"/>
                  <a:pt x="422151" y="0"/>
                </a:cubicBezTo>
                <a:cubicBezTo>
                  <a:pt x="600628" y="-4798"/>
                  <a:pt x="657257" y="34706"/>
                  <a:pt x="770140" y="0"/>
                </a:cubicBezTo>
                <a:cubicBezTo>
                  <a:pt x="883023" y="-34706"/>
                  <a:pt x="1075175" y="48831"/>
                  <a:pt x="1266452" y="0"/>
                </a:cubicBezTo>
                <a:cubicBezTo>
                  <a:pt x="1457729" y="-48831"/>
                  <a:pt x="1721165" y="69802"/>
                  <a:pt x="1911088" y="0"/>
                </a:cubicBezTo>
                <a:cubicBezTo>
                  <a:pt x="2101011" y="-69802"/>
                  <a:pt x="2172717" y="3616"/>
                  <a:pt x="2333239" y="0"/>
                </a:cubicBezTo>
                <a:cubicBezTo>
                  <a:pt x="2493761" y="-3616"/>
                  <a:pt x="2679269" y="58351"/>
                  <a:pt x="2903713" y="0"/>
                </a:cubicBezTo>
                <a:cubicBezTo>
                  <a:pt x="3128157" y="-58351"/>
                  <a:pt x="3343097" y="4952"/>
                  <a:pt x="3474187" y="0"/>
                </a:cubicBezTo>
                <a:cubicBezTo>
                  <a:pt x="3605277" y="-4952"/>
                  <a:pt x="3978394" y="11877"/>
                  <a:pt x="4118822" y="0"/>
                </a:cubicBezTo>
                <a:cubicBezTo>
                  <a:pt x="4259250" y="-11877"/>
                  <a:pt x="4433558" y="38439"/>
                  <a:pt x="4540973" y="0"/>
                </a:cubicBezTo>
                <a:cubicBezTo>
                  <a:pt x="4648388" y="-38439"/>
                  <a:pt x="4907430" y="18471"/>
                  <a:pt x="5185609" y="0"/>
                </a:cubicBezTo>
                <a:cubicBezTo>
                  <a:pt x="5463788" y="-18471"/>
                  <a:pt x="5443125" y="26714"/>
                  <a:pt x="5607759" y="0"/>
                </a:cubicBezTo>
                <a:cubicBezTo>
                  <a:pt x="5772393" y="-26714"/>
                  <a:pt x="6031887" y="28163"/>
                  <a:pt x="6178233" y="0"/>
                </a:cubicBezTo>
                <a:cubicBezTo>
                  <a:pt x="6324579" y="-28163"/>
                  <a:pt x="6603087" y="4064"/>
                  <a:pt x="6897031" y="0"/>
                </a:cubicBezTo>
                <a:cubicBezTo>
                  <a:pt x="7190975" y="-4064"/>
                  <a:pt x="7238532" y="47571"/>
                  <a:pt x="7416162" y="0"/>
                </a:cubicBezTo>
                <a:cubicBezTo>
                  <a:pt x="7463770" y="110024"/>
                  <a:pt x="7402275" y="267566"/>
                  <a:pt x="7416162" y="529040"/>
                </a:cubicBezTo>
                <a:cubicBezTo>
                  <a:pt x="7430049" y="790514"/>
                  <a:pt x="7365685" y="824804"/>
                  <a:pt x="7416162" y="1018892"/>
                </a:cubicBezTo>
                <a:cubicBezTo>
                  <a:pt x="7466639" y="1212980"/>
                  <a:pt x="7403389" y="1237573"/>
                  <a:pt x="7416162" y="1449962"/>
                </a:cubicBezTo>
                <a:cubicBezTo>
                  <a:pt x="7428935" y="1662351"/>
                  <a:pt x="7404377" y="1723118"/>
                  <a:pt x="7416162" y="1959408"/>
                </a:cubicBezTo>
                <a:cubicBezTo>
                  <a:pt x="7281040" y="1962770"/>
                  <a:pt x="7161262" y="1945414"/>
                  <a:pt x="6994011" y="1959408"/>
                </a:cubicBezTo>
                <a:cubicBezTo>
                  <a:pt x="6826760" y="1973402"/>
                  <a:pt x="6633177" y="1907181"/>
                  <a:pt x="6349376" y="1959408"/>
                </a:cubicBezTo>
                <a:cubicBezTo>
                  <a:pt x="6065575" y="2011635"/>
                  <a:pt x="6138570" y="1941509"/>
                  <a:pt x="6001386" y="1959408"/>
                </a:cubicBezTo>
                <a:cubicBezTo>
                  <a:pt x="5864202" y="1977307"/>
                  <a:pt x="5691601" y="1926736"/>
                  <a:pt x="5505074" y="1959408"/>
                </a:cubicBezTo>
                <a:cubicBezTo>
                  <a:pt x="5318547" y="1992080"/>
                  <a:pt x="5216015" y="1923828"/>
                  <a:pt x="5008762" y="1959408"/>
                </a:cubicBezTo>
                <a:cubicBezTo>
                  <a:pt x="4801509" y="1994988"/>
                  <a:pt x="4526383" y="1925996"/>
                  <a:pt x="4289964" y="1959408"/>
                </a:cubicBezTo>
                <a:cubicBezTo>
                  <a:pt x="4053545" y="1992820"/>
                  <a:pt x="3886970" y="1897197"/>
                  <a:pt x="3571167" y="1959408"/>
                </a:cubicBezTo>
                <a:cubicBezTo>
                  <a:pt x="3255364" y="2021619"/>
                  <a:pt x="3164365" y="1942129"/>
                  <a:pt x="2926532" y="1959408"/>
                </a:cubicBezTo>
                <a:cubicBezTo>
                  <a:pt x="2688700" y="1976687"/>
                  <a:pt x="2659767" y="1900253"/>
                  <a:pt x="2430219" y="1959408"/>
                </a:cubicBezTo>
                <a:cubicBezTo>
                  <a:pt x="2200671" y="2018563"/>
                  <a:pt x="1995406" y="1933142"/>
                  <a:pt x="1785584" y="1959408"/>
                </a:cubicBezTo>
                <a:cubicBezTo>
                  <a:pt x="1575762" y="1985674"/>
                  <a:pt x="1328677" y="1932619"/>
                  <a:pt x="1066786" y="1959408"/>
                </a:cubicBezTo>
                <a:cubicBezTo>
                  <a:pt x="804895" y="1986197"/>
                  <a:pt x="660339" y="1927804"/>
                  <a:pt x="496312" y="1959408"/>
                </a:cubicBezTo>
                <a:cubicBezTo>
                  <a:pt x="332285" y="1991012"/>
                  <a:pt x="201027" y="1947826"/>
                  <a:pt x="0" y="1959408"/>
                </a:cubicBezTo>
                <a:cubicBezTo>
                  <a:pt x="-31115" y="1763024"/>
                  <a:pt x="8953" y="1675811"/>
                  <a:pt x="0" y="1449962"/>
                </a:cubicBezTo>
                <a:cubicBezTo>
                  <a:pt x="-8953" y="1224113"/>
                  <a:pt x="28196" y="1165553"/>
                  <a:pt x="0" y="940516"/>
                </a:cubicBezTo>
                <a:cubicBezTo>
                  <a:pt x="-28196" y="715479"/>
                  <a:pt x="2766" y="561871"/>
                  <a:pt x="0" y="431070"/>
                </a:cubicBezTo>
                <a:cubicBezTo>
                  <a:pt x="-2766" y="300269"/>
                  <a:pt x="27554" y="14325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8376496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8503FD-3EB4-B2DE-C090-82F26D51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2F6582-8F7C-988E-C043-1A9AB96A1DF7}"/>
              </a:ext>
            </a:extLst>
          </p:cNvPr>
          <p:cNvSpPr/>
          <p:nvPr/>
        </p:nvSpPr>
        <p:spPr>
          <a:xfrm>
            <a:off x="334044" y="936521"/>
            <a:ext cx="1749944" cy="491613"/>
          </a:xfrm>
          <a:custGeom>
            <a:avLst/>
            <a:gdLst>
              <a:gd name="connsiteX0" fmla="*/ 0 w 1749944"/>
              <a:gd name="connsiteY0" fmla="*/ 81937 h 491613"/>
              <a:gd name="connsiteX1" fmla="*/ 81937 w 1749944"/>
              <a:gd name="connsiteY1" fmla="*/ 0 h 491613"/>
              <a:gd name="connsiteX2" fmla="*/ 563045 w 1749944"/>
              <a:gd name="connsiteY2" fmla="*/ 0 h 491613"/>
              <a:gd name="connsiteX3" fmla="*/ 1123456 w 1749944"/>
              <a:gd name="connsiteY3" fmla="*/ 0 h 491613"/>
              <a:gd name="connsiteX4" fmla="*/ 1668007 w 1749944"/>
              <a:gd name="connsiteY4" fmla="*/ 0 h 491613"/>
              <a:gd name="connsiteX5" fmla="*/ 1749944 w 1749944"/>
              <a:gd name="connsiteY5" fmla="*/ 81937 h 491613"/>
              <a:gd name="connsiteX6" fmla="*/ 1749944 w 1749944"/>
              <a:gd name="connsiteY6" fmla="*/ 409676 h 491613"/>
              <a:gd name="connsiteX7" fmla="*/ 1668007 w 1749944"/>
              <a:gd name="connsiteY7" fmla="*/ 491613 h 491613"/>
              <a:gd name="connsiteX8" fmla="*/ 1107596 w 1749944"/>
              <a:gd name="connsiteY8" fmla="*/ 491613 h 491613"/>
              <a:gd name="connsiteX9" fmla="*/ 563045 w 1749944"/>
              <a:gd name="connsiteY9" fmla="*/ 491613 h 491613"/>
              <a:gd name="connsiteX10" fmla="*/ 81937 w 1749944"/>
              <a:gd name="connsiteY10" fmla="*/ 491613 h 491613"/>
              <a:gd name="connsiteX11" fmla="*/ 0 w 1749944"/>
              <a:gd name="connsiteY11" fmla="*/ 409676 h 491613"/>
              <a:gd name="connsiteX12" fmla="*/ 0 w 1749944"/>
              <a:gd name="connsiteY12" fmla="*/ 81937 h 49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9944" h="491613" fill="none" extrusionOk="0">
                <a:moveTo>
                  <a:pt x="0" y="81937"/>
                </a:moveTo>
                <a:cubicBezTo>
                  <a:pt x="-224" y="34838"/>
                  <a:pt x="36591" y="4571"/>
                  <a:pt x="81937" y="0"/>
                </a:cubicBezTo>
                <a:cubicBezTo>
                  <a:pt x="221158" y="-13767"/>
                  <a:pt x="366392" y="-9071"/>
                  <a:pt x="563045" y="0"/>
                </a:cubicBezTo>
                <a:cubicBezTo>
                  <a:pt x="759698" y="9071"/>
                  <a:pt x="926479" y="-6699"/>
                  <a:pt x="1123456" y="0"/>
                </a:cubicBezTo>
                <a:cubicBezTo>
                  <a:pt x="1320433" y="6699"/>
                  <a:pt x="1433529" y="182"/>
                  <a:pt x="1668007" y="0"/>
                </a:cubicBezTo>
                <a:cubicBezTo>
                  <a:pt x="1717800" y="-4184"/>
                  <a:pt x="1753880" y="31814"/>
                  <a:pt x="1749944" y="81937"/>
                </a:cubicBezTo>
                <a:cubicBezTo>
                  <a:pt x="1741310" y="155963"/>
                  <a:pt x="1761534" y="337596"/>
                  <a:pt x="1749944" y="409676"/>
                </a:cubicBezTo>
                <a:cubicBezTo>
                  <a:pt x="1749425" y="448074"/>
                  <a:pt x="1723558" y="493915"/>
                  <a:pt x="1668007" y="491613"/>
                </a:cubicBezTo>
                <a:cubicBezTo>
                  <a:pt x="1417067" y="498456"/>
                  <a:pt x="1292811" y="503791"/>
                  <a:pt x="1107596" y="491613"/>
                </a:cubicBezTo>
                <a:cubicBezTo>
                  <a:pt x="922381" y="479435"/>
                  <a:pt x="823932" y="490975"/>
                  <a:pt x="563045" y="491613"/>
                </a:cubicBezTo>
                <a:cubicBezTo>
                  <a:pt x="302158" y="492251"/>
                  <a:pt x="296118" y="498151"/>
                  <a:pt x="81937" y="491613"/>
                </a:cubicBezTo>
                <a:cubicBezTo>
                  <a:pt x="35516" y="485627"/>
                  <a:pt x="-8690" y="459952"/>
                  <a:pt x="0" y="409676"/>
                </a:cubicBezTo>
                <a:cubicBezTo>
                  <a:pt x="7121" y="314150"/>
                  <a:pt x="10311" y="147829"/>
                  <a:pt x="0" y="81937"/>
                </a:cubicBezTo>
                <a:close/>
              </a:path>
              <a:path w="1749944" h="491613" stroke="0" extrusionOk="0">
                <a:moveTo>
                  <a:pt x="0" y="81937"/>
                </a:moveTo>
                <a:cubicBezTo>
                  <a:pt x="590" y="35502"/>
                  <a:pt x="36848" y="8994"/>
                  <a:pt x="81937" y="0"/>
                </a:cubicBezTo>
                <a:cubicBezTo>
                  <a:pt x="283080" y="24208"/>
                  <a:pt x="504575" y="24115"/>
                  <a:pt x="642348" y="0"/>
                </a:cubicBezTo>
                <a:cubicBezTo>
                  <a:pt x="780121" y="-24115"/>
                  <a:pt x="911521" y="-26418"/>
                  <a:pt x="1171038" y="0"/>
                </a:cubicBezTo>
                <a:cubicBezTo>
                  <a:pt x="1430555" y="26418"/>
                  <a:pt x="1451289" y="-473"/>
                  <a:pt x="1668007" y="0"/>
                </a:cubicBezTo>
                <a:cubicBezTo>
                  <a:pt x="1710773" y="-9089"/>
                  <a:pt x="1760268" y="33132"/>
                  <a:pt x="1749944" y="81937"/>
                </a:cubicBezTo>
                <a:cubicBezTo>
                  <a:pt x="1747852" y="165508"/>
                  <a:pt x="1756712" y="270727"/>
                  <a:pt x="1749944" y="409676"/>
                </a:cubicBezTo>
                <a:cubicBezTo>
                  <a:pt x="1750108" y="452691"/>
                  <a:pt x="1712246" y="492026"/>
                  <a:pt x="1668007" y="491613"/>
                </a:cubicBezTo>
                <a:cubicBezTo>
                  <a:pt x="1472206" y="509607"/>
                  <a:pt x="1318693" y="468417"/>
                  <a:pt x="1186899" y="491613"/>
                </a:cubicBezTo>
                <a:cubicBezTo>
                  <a:pt x="1055105" y="514809"/>
                  <a:pt x="866089" y="483899"/>
                  <a:pt x="689930" y="491613"/>
                </a:cubicBezTo>
                <a:cubicBezTo>
                  <a:pt x="513771" y="499327"/>
                  <a:pt x="241578" y="477703"/>
                  <a:pt x="81937" y="491613"/>
                </a:cubicBezTo>
                <a:cubicBezTo>
                  <a:pt x="36354" y="482239"/>
                  <a:pt x="6819" y="450335"/>
                  <a:pt x="0" y="409676"/>
                </a:cubicBezTo>
                <a:cubicBezTo>
                  <a:pt x="-852" y="308986"/>
                  <a:pt x="13691" y="237947"/>
                  <a:pt x="0" y="81937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🗨️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9AAE23-C6D2-F0A4-3BFF-A586F1BAD866}"/>
              </a:ext>
            </a:extLst>
          </p:cNvPr>
          <p:cNvSpPr/>
          <p:nvPr/>
        </p:nvSpPr>
        <p:spPr>
          <a:xfrm>
            <a:off x="7389295" y="2754727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🔎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95D3D879-01F3-6568-BCB2-5E8BF281E02C}"/>
              </a:ext>
            </a:extLst>
          </p:cNvPr>
          <p:cNvSpPr/>
          <p:nvPr/>
        </p:nvSpPr>
        <p:spPr>
          <a:xfrm>
            <a:off x="10127577" y="2496630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📚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4CD3C2-5E61-0E7C-FDB9-EA5B9A4543D6}"/>
              </a:ext>
            </a:extLst>
          </p:cNvPr>
          <p:cNvSpPr/>
          <p:nvPr/>
        </p:nvSpPr>
        <p:spPr>
          <a:xfrm>
            <a:off x="7399808" y="5644388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45870" y="218600"/>
                  <a:pt x="429468" y="-32363"/>
                  <a:pt x="1047136" y="0"/>
                </a:cubicBezTo>
                <a:cubicBezTo>
                  <a:pt x="1622397" y="4307"/>
                  <a:pt x="2085004" y="157886"/>
                  <a:pt x="2094272" y="383458"/>
                </a:cubicBezTo>
                <a:cubicBezTo>
                  <a:pt x="2059344" y="617281"/>
                  <a:pt x="1578823" y="657948"/>
                  <a:pt x="1047136" y="766916"/>
                </a:cubicBezTo>
                <a:cubicBezTo>
                  <a:pt x="469077" y="785208"/>
                  <a:pt x="-1549" y="590449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-22117" y="115932"/>
                  <a:pt x="571046" y="-3560"/>
                  <a:pt x="1047136" y="0"/>
                </a:cubicBezTo>
                <a:cubicBezTo>
                  <a:pt x="1621010" y="-15065"/>
                  <a:pt x="2097243" y="175527"/>
                  <a:pt x="2094272" y="383458"/>
                </a:cubicBezTo>
                <a:cubicBezTo>
                  <a:pt x="2092936" y="566493"/>
                  <a:pt x="1639719" y="713866"/>
                  <a:pt x="1047136" y="766916"/>
                </a:cubicBezTo>
                <a:cubicBezTo>
                  <a:pt x="420613" y="752643"/>
                  <a:pt x="8672" y="600040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53838056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✂️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5401A282-9EB0-054B-87C4-E4D15EF06110}"/>
              </a:ext>
            </a:extLst>
          </p:cNvPr>
          <p:cNvSpPr/>
          <p:nvPr/>
        </p:nvSpPr>
        <p:spPr>
          <a:xfrm>
            <a:off x="10054131" y="5511653"/>
            <a:ext cx="1504336" cy="1032387"/>
          </a:xfrm>
          <a:custGeom>
            <a:avLst/>
            <a:gdLst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175649 h 1032387"/>
              <a:gd name="connsiteX3" fmla="*/ 634575 w 1504336"/>
              <a:gd name="connsiteY3" fmla="*/ 175649 h 1032387"/>
              <a:gd name="connsiteX4" fmla="*/ 0 w 1504336"/>
              <a:gd name="connsiteY4" fmla="*/ 175649 h 1032387"/>
              <a:gd name="connsiteX5" fmla="*/ 0 w 1504336"/>
              <a:gd name="connsiteY5" fmla="*/ 600822 h 1032387"/>
              <a:gd name="connsiteX6" fmla="*/ 0 w 1504336"/>
              <a:gd name="connsiteY6" fmla="*/ 993290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62662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1295052 w 1504336"/>
              <a:gd name="connsiteY13" fmla="*/ 175649 h 1032387"/>
              <a:gd name="connsiteX14" fmla="*/ 688990 w 1504336"/>
              <a:gd name="connsiteY14" fmla="*/ 175649 h 1032387"/>
              <a:gd name="connsiteX15" fmla="*/ 106696 w 1504336"/>
              <a:gd name="connsiteY15" fmla="*/ 175649 h 1032387"/>
              <a:gd name="connsiteX16" fmla="*/ 206985 w 1504336"/>
              <a:gd name="connsiteY16" fmla="*/ 86749 h 1032387"/>
              <a:gd name="connsiteX17" fmla="*/ 206985 w 1504336"/>
              <a:gd name="connsiteY17" fmla="*/ 0 h 1032387"/>
              <a:gd name="connsiteX18" fmla="*/ 842687 w 1504336"/>
              <a:gd name="connsiteY18" fmla="*/ 0 h 1032387"/>
              <a:gd name="connsiteX19" fmla="*/ 1504336 w 1504336"/>
              <a:gd name="connsiteY19" fmla="*/ 0 h 1032387"/>
              <a:gd name="connsiteX20" fmla="*/ 1504336 w 1504336"/>
              <a:gd name="connsiteY20" fmla="*/ 687875 h 1032387"/>
              <a:gd name="connsiteX21" fmla="*/ 1392903 w 1504336"/>
              <a:gd name="connsiteY21" fmla="*/ 691460 h 1032387"/>
              <a:gd name="connsiteX22" fmla="*/ 1392903 w 1504336"/>
              <a:gd name="connsiteY22" fmla="*/ 86749 h 1032387"/>
              <a:gd name="connsiteX23" fmla="*/ 811803 w 1504336"/>
              <a:gd name="connsiteY23" fmla="*/ 86749 h 1032387"/>
              <a:gd name="connsiteX24" fmla="*/ 206985 w 1504336"/>
              <a:gd name="connsiteY24" fmla="*/ 86749 h 1032387"/>
              <a:gd name="connsiteX0" fmla="*/ 0 w 1504336"/>
              <a:gd name="connsiteY0" fmla="*/ 175649 h 1032387"/>
              <a:gd name="connsiteX1" fmla="*/ 660477 w 1504336"/>
              <a:gd name="connsiteY1" fmla="*/ 175649 h 1032387"/>
              <a:gd name="connsiteX2" fmla="*/ 1295052 w 1504336"/>
              <a:gd name="connsiteY2" fmla="*/ 175649 h 1032387"/>
              <a:gd name="connsiteX3" fmla="*/ 1295052 w 1504336"/>
              <a:gd name="connsiteY3" fmla="*/ 861374 h 1032387"/>
              <a:gd name="connsiteX4" fmla="*/ 0 w 1504336"/>
              <a:gd name="connsiteY4" fmla="*/ 993290 h 1032387"/>
              <a:gd name="connsiteX5" fmla="*/ 0 w 1504336"/>
              <a:gd name="connsiteY5" fmla="*/ 600822 h 1032387"/>
              <a:gd name="connsiteX6" fmla="*/ 0 w 1504336"/>
              <a:gd name="connsiteY6" fmla="*/ 175649 h 1032387"/>
              <a:gd name="connsiteX7" fmla="*/ 106696 w 1504336"/>
              <a:gd name="connsiteY7" fmla="*/ 175649 h 1032387"/>
              <a:gd name="connsiteX8" fmla="*/ 106696 w 1504336"/>
              <a:gd name="connsiteY8" fmla="*/ 86749 h 1032387"/>
              <a:gd name="connsiteX9" fmla="*/ 711213 w 1504336"/>
              <a:gd name="connsiteY9" fmla="*/ 86749 h 1032387"/>
              <a:gd name="connsiteX10" fmla="*/ 1392903 w 1504336"/>
              <a:gd name="connsiteY10" fmla="*/ 86749 h 1032387"/>
              <a:gd name="connsiteX11" fmla="*/ 1392903 w 1504336"/>
              <a:gd name="connsiteY11" fmla="*/ 776775 h 1032387"/>
              <a:gd name="connsiteX12" fmla="*/ 1295052 w 1504336"/>
              <a:gd name="connsiteY12" fmla="*/ 781555 h 1032387"/>
              <a:gd name="connsiteX13" fmla="*/ 206985 w 1504336"/>
              <a:gd name="connsiteY13" fmla="*/ 86749 h 1032387"/>
              <a:gd name="connsiteX14" fmla="*/ 206985 w 1504336"/>
              <a:gd name="connsiteY14" fmla="*/ 0 h 1032387"/>
              <a:gd name="connsiteX15" fmla="*/ 881608 w 1504336"/>
              <a:gd name="connsiteY15" fmla="*/ 0 h 1032387"/>
              <a:gd name="connsiteX16" fmla="*/ 1504336 w 1504336"/>
              <a:gd name="connsiteY16" fmla="*/ 0 h 1032387"/>
              <a:gd name="connsiteX17" fmla="*/ 1504336 w 1504336"/>
              <a:gd name="connsiteY17" fmla="*/ 687875 h 1032387"/>
              <a:gd name="connsiteX18" fmla="*/ 1392903 w 1504336"/>
              <a:gd name="connsiteY18" fmla="*/ 691460 h 1032387"/>
              <a:gd name="connsiteX0" fmla="*/ 0 w 1504336"/>
              <a:gd name="connsiteY0" fmla="*/ 993290 h 1032387"/>
              <a:gd name="connsiteX1" fmla="*/ 1295052 w 1504336"/>
              <a:gd name="connsiteY1" fmla="*/ 861374 h 1032387"/>
              <a:gd name="connsiteX2" fmla="*/ 1295052 w 1504336"/>
              <a:gd name="connsiteY2" fmla="*/ 781555 h 1032387"/>
              <a:gd name="connsiteX3" fmla="*/ 1392903 w 1504336"/>
              <a:gd name="connsiteY3" fmla="*/ 776775 h 1032387"/>
              <a:gd name="connsiteX4" fmla="*/ 1392903 w 1504336"/>
              <a:gd name="connsiteY4" fmla="*/ 691460 h 1032387"/>
              <a:gd name="connsiteX5" fmla="*/ 1504336 w 1504336"/>
              <a:gd name="connsiteY5" fmla="*/ 687875 h 1032387"/>
              <a:gd name="connsiteX6" fmla="*/ 1504336 w 1504336"/>
              <a:gd name="connsiteY6" fmla="*/ 0 h 1032387"/>
              <a:gd name="connsiteX7" fmla="*/ 829713 w 1504336"/>
              <a:gd name="connsiteY7" fmla="*/ 0 h 1032387"/>
              <a:gd name="connsiteX8" fmla="*/ 206985 w 1504336"/>
              <a:gd name="connsiteY8" fmla="*/ 0 h 1032387"/>
              <a:gd name="connsiteX9" fmla="*/ 206985 w 1504336"/>
              <a:gd name="connsiteY9" fmla="*/ 86749 h 1032387"/>
              <a:gd name="connsiteX10" fmla="*/ 106696 w 1504336"/>
              <a:gd name="connsiteY10" fmla="*/ 86749 h 1032387"/>
              <a:gd name="connsiteX11" fmla="*/ 106696 w 1504336"/>
              <a:gd name="connsiteY11" fmla="*/ 175649 h 1032387"/>
              <a:gd name="connsiteX12" fmla="*/ 0 w 1504336"/>
              <a:gd name="connsiteY12" fmla="*/ 175649 h 1032387"/>
              <a:gd name="connsiteX13" fmla="*/ 0 w 1504336"/>
              <a:gd name="connsiteY13" fmla="*/ 584470 h 1032387"/>
              <a:gd name="connsiteX14" fmla="*/ 0 w 1504336"/>
              <a:gd name="connsiteY14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04336" h="1032387" stroke="0" extrusionOk="0">
                <a:moveTo>
                  <a:pt x="0" y="993290"/>
                </a:moveTo>
                <a:cubicBezTo>
                  <a:pt x="619504" y="1179159"/>
                  <a:pt x="672016" y="834209"/>
                  <a:pt x="1295052" y="861374"/>
                </a:cubicBezTo>
                <a:cubicBezTo>
                  <a:pt x="1261385" y="618428"/>
                  <a:pt x="1305461" y="464055"/>
                  <a:pt x="1295052" y="175649"/>
                </a:cubicBezTo>
                <a:cubicBezTo>
                  <a:pt x="1075320" y="194547"/>
                  <a:pt x="881324" y="201700"/>
                  <a:pt x="634575" y="175649"/>
                </a:cubicBezTo>
                <a:cubicBezTo>
                  <a:pt x="387826" y="149598"/>
                  <a:pt x="146581" y="204986"/>
                  <a:pt x="0" y="175649"/>
                </a:cubicBezTo>
                <a:cubicBezTo>
                  <a:pt x="1601" y="296358"/>
                  <a:pt x="8852" y="511326"/>
                  <a:pt x="0" y="600822"/>
                </a:cubicBezTo>
                <a:cubicBezTo>
                  <a:pt x="-8852" y="690318"/>
                  <a:pt x="-19512" y="869150"/>
                  <a:pt x="0" y="993290"/>
                </a:cubicBezTo>
                <a:close/>
                <a:moveTo>
                  <a:pt x="106696" y="175649"/>
                </a:moveTo>
                <a:cubicBezTo>
                  <a:pt x="108720" y="153847"/>
                  <a:pt x="106773" y="122522"/>
                  <a:pt x="106696" y="86749"/>
                </a:cubicBezTo>
                <a:cubicBezTo>
                  <a:pt x="324437" y="96154"/>
                  <a:pt x="452847" y="114839"/>
                  <a:pt x="762662" y="86749"/>
                </a:cubicBezTo>
                <a:cubicBezTo>
                  <a:pt x="1072477" y="58659"/>
                  <a:pt x="1117665" y="115958"/>
                  <a:pt x="1392903" y="86749"/>
                </a:cubicBezTo>
                <a:cubicBezTo>
                  <a:pt x="1420010" y="340190"/>
                  <a:pt x="1422167" y="481052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cubicBezTo>
                  <a:pt x="1298731" y="580670"/>
                  <a:pt x="1320311" y="389265"/>
                  <a:pt x="1295052" y="175649"/>
                </a:cubicBezTo>
                <a:cubicBezTo>
                  <a:pt x="1147906" y="203479"/>
                  <a:pt x="827076" y="175600"/>
                  <a:pt x="688990" y="175649"/>
                </a:cubicBezTo>
                <a:cubicBezTo>
                  <a:pt x="550904" y="175698"/>
                  <a:pt x="328499" y="176080"/>
                  <a:pt x="106696" y="175649"/>
                </a:cubicBezTo>
                <a:close/>
                <a:moveTo>
                  <a:pt x="206985" y="86749"/>
                </a:moveTo>
                <a:cubicBezTo>
                  <a:pt x="204893" y="46238"/>
                  <a:pt x="206846" y="21644"/>
                  <a:pt x="206985" y="0"/>
                </a:cubicBezTo>
                <a:cubicBezTo>
                  <a:pt x="414706" y="9967"/>
                  <a:pt x="643534" y="-15804"/>
                  <a:pt x="842687" y="0"/>
                </a:cubicBezTo>
                <a:cubicBezTo>
                  <a:pt x="1041840" y="15804"/>
                  <a:pt x="1271703" y="30517"/>
                  <a:pt x="1504336" y="0"/>
                </a:cubicBezTo>
                <a:cubicBezTo>
                  <a:pt x="1522844" y="213370"/>
                  <a:pt x="1501987" y="445378"/>
                  <a:pt x="1504336" y="687875"/>
                </a:cubicBezTo>
                <a:cubicBezTo>
                  <a:pt x="1448619" y="687875"/>
                  <a:pt x="1392902" y="691460"/>
                  <a:pt x="1392903" y="691460"/>
                </a:cubicBezTo>
                <a:cubicBezTo>
                  <a:pt x="1416511" y="504627"/>
                  <a:pt x="1362729" y="288021"/>
                  <a:pt x="1392903" y="86749"/>
                </a:cubicBezTo>
                <a:cubicBezTo>
                  <a:pt x="1180022" y="92755"/>
                  <a:pt x="998753" y="97500"/>
                  <a:pt x="811803" y="86749"/>
                </a:cubicBezTo>
                <a:cubicBezTo>
                  <a:pt x="624853" y="75998"/>
                  <a:pt x="379529" y="115192"/>
                  <a:pt x="206985" y="86749"/>
                </a:cubicBezTo>
                <a:close/>
              </a:path>
              <a:path w="1504336" h="1032387" fill="none" extrusionOk="0">
                <a:moveTo>
                  <a:pt x="0" y="175649"/>
                </a:moveTo>
                <a:cubicBezTo>
                  <a:pt x="220363" y="168449"/>
                  <a:pt x="478707" y="193151"/>
                  <a:pt x="660477" y="175649"/>
                </a:cubicBezTo>
                <a:cubicBezTo>
                  <a:pt x="842247" y="158147"/>
                  <a:pt x="1139462" y="161376"/>
                  <a:pt x="1295052" y="175649"/>
                </a:cubicBezTo>
                <a:cubicBezTo>
                  <a:pt x="1267420" y="341923"/>
                  <a:pt x="1298943" y="554862"/>
                  <a:pt x="1295052" y="861374"/>
                </a:cubicBezTo>
                <a:cubicBezTo>
                  <a:pt x="620625" y="882379"/>
                  <a:pt x="646958" y="1172402"/>
                  <a:pt x="0" y="993290"/>
                </a:cubicBezTo>
                <a:cubicBezTo>
                  <a:pt x="-13539" y="847937"/>
                  <a:pt x="147" y="760587"/>
                  <a:pt x="0" y="600822"/>
                </a:cubicBezTo>
                <a:cubicBezTo>
                  <a:pt x="-147" y="441057"/>
                  <a:pt x="2028" y="287995"/>
                  <a:pt x="0" y="175649"/>
                </a:cubicBezTo>
                <a:close/>
                <a:moveTo>
                  <a:pt x="106696" y="175649"/>
                </a:moveTo>
                <a:cubicBezTo>
                  <a:pt x="104235" y="147516"/>
                  <a:pt x="108368" y="131076"/>
                  <a:pt x="106696" y="86749"/>
                </a:cubicBezTo>
                <a:cubicBezTo>
                  <a:pt x="291507" y="91808"/>
                  <a:pt x="581143" y="106471"/>
                  <a:pt x="711213" y="86749"/>
                </a:cubicBezTo>
                <a:cubicBezTo>
                  <a:pt x="841283" y="67027"/>
                  <a:pt x="1207737" y="94219"/>
                  <a:pt x="1392903" y="86749"/>
                </a:cubicBezTo>
                <a:cubicBezTo>
                  <a:pt x="1401410" y="420843"/>
                  <a:pt x="1359453" y="487787"/>
                  <a:pt x="1392903" y="776775"/>
                </a:cubicBezTo>
                <a:cubicBezTo>
                  <a:pt x="1344012" y="776775"/>
                  <a:pt x="1295052" y="781555"/>
                  <a:pt x="1295052" y="781555"/>
                </a:cubicBezTo>
                <a:moveTo>
                  <a:pt x="206985" y="86749"/>
                </a:moveTo>
                <a:cubicBezTo>
                  <a:pt x="204537" y="53026"/>
                  <a:pt x="203965" y="34834"/>
                  <a:pt x="206985" y="0"/>
                </a:cubicBezTo>
                <a:cubicBezTo>
                  <a:pt x="536919" y="15317"/>
                  <a:pt x="582427" y="-23100"/>
                  <a:pt x="881608" y="0"/>
                </a:cubicBezTo>
                <a:cubicBezTo>
                  <a:pt x="1180789" y="23100"/>
                  <a:pt x="1340143" y="-29254"/>
                  <a:pt x="1504336" y="0"/>
                </a:cubicBezTo>
                <a:cubicBezTo>
                  <a:pt x="1516497" y="144478"/>
                  <a:pt x="1499389" y="457524"/>
                  <a:pt x="1504336" y="687875"/>
                </a:cubicBezTo>
                <a:cubicBezTo>
                  <a:pt x="1448618" y="687875"/>
                  <a:pt x="1392903" y="691460"/>
                  <a:pt x="1392903" y="691460"/>
                </a:cubicBezTo>
              </a:path>
              <a:path w="1504336" h="1032387" fill="none" stroke="0" extrusionOk="0">
                <a:moveTo>
                  <a:pt x="0" y="993290"/>
                </a:moveTo>
                <a:cubicBezTo>
                  <a:pt x="654116" y="1116109"/>
                  <a:pt x="705038" y="865654"/>
                  <a:pt x="1295052" y="861374"/>
                </a:cubicBezTo>
                <a:cubicBezTo>
                  <a:pt x="1294784" y="835961"/>
                  <a:pt x="1298027" y="808993"/>
                  <a:pt x="1295052" y="781555"/>
                </a:cubicBezTo>
                <a:cubicBezTo>
                  <a:pt x="1286653" y="786913"/>
                  <a:pt x="1343692" y="782572"/>
                  <a:pt x="1392903" y="776775"/>
                </a:cubicBezTo>
                <a:cubicBezTo>
                  <a:pt x="1391441" y="758953"/>
                  <a:pt x="1394285" y="715935"/>
                  <a:pt x="1392903" y="691460"/>
                </a:cubicBezTo>
                <a:cubicBezTo>
                  <a:pt x="1385934" y="683766"/>
                  <a:pt x="1447183" y="686234"/>
                  <a:pt x="1504336" y="687875"/>
                </a:cubicBezTo>
                <a:cubicBezTo>
                  <a:pt x="1502619" y="417109"/>
                  <a:pt x="1532035" y="294273"/>
                  <a:pt x="1504336" y="0"/>
                </a:cubicBezTo>
                <a:cubicBezTo>
                  <a:pt x="1188383" y="-4897"/>
                  <a:pt x="1133500" y="-5078"/>
                  <a:pt x="829713" y="0"/>
                </a:cubicBezTo>
                <a:cubicBezTo>
                  <a:pt x="525926" y="5078"/>
                  <a:pt x="393816" y="24700"/>
                  <a:pt x="206985" y="0"/>
                </a:cubicBezTo>
                <a:cubicBezTo>
                  <a:pt x="204424" y="18138"/>
                  <a:pt x="209932" y="63978"/>
                  <a:pt x="206985" y="86749"/>
                </a:cubicBezTo>
                <a:cubicBezTo>
                  <a:pt x="174575" y="84858"/>
                  <a:pt x="151938" y="87188"/>
                  <a:pt x="106696" y="86749"/>
                </a:cubicBezTo>
                <a:cubicBezTo>
                  <a:pt x="105749" y="128963"/>
                  <a:pt x="110543" y="139499"/>
                  <a:pt x="106696" y="175649"/>
                </a:cubicBezTo>
                <a:cubicBezTo>
                  <a:pt x="83099" y="180087"/>
                  <a:pt x="52354" y="172498"/>
                  <a:pt x="0" y="175649"/>
                </a:cubicBezTo>
                <a:cubicBezTo>
                  <a:pt x="12302" y="318223"/>
                  <a:pt x="5343" y="493940"/>
                  <a:pt x="0" y="584470"/>
                </a:cubicBezTo>
                <a:cubicBezTo>
                  <a:pt x="-5343" y="675000"/>
                  <a:pt x="-5861" y="839018"/>
                  <a:pt x="0" y="993290"/>
                </a:cubicBezTo>
                <a:close/>
              </a:path>
              <a:path w="1504336" h="1032387" fill="none" stroke="0" extrusionOk="0">
                <a:moveTo>
                  <a:pt x="0" y="175649"/>
                </a:moveTo>
                <a:cubicBezTo>
                  <a:pt x="315456" y="158158"/>
                  <a:pt x="474066" y="155266"/>
                  <a:pt x="634575" y="175649"/>
                </a:cubicBezTo>
                <a:cubicBezTo>
                  <a:pt x="795084" y="196032"/>
                  <a:pt x="1119974" y="168321"/>
                  <a:pt x="1295052" y="175649"/>
                </a:cubicBezTo>
                <a:cubicBezTo>
                  <a:pt x="1263491" y="383788"/>
                  <a:pt x="1270596" y="623594"/>
                  <a:pt x="1295052" y="861374"/>
                </a:cubicBezTo>
                <a:cubicBezTo>
                  <a:pt x="642953" y="904427"/>
                  <a:pt x="667988" y="1133157"/>
                  <a:pt x="0" y="993290"/>
                </a:cubicBezTo>
                <a:cubicBezTo>
                  <a:pt x="-13384" y="801944"/>
                  <a:pt x="10047" y="675019"/>
                  <a:pt x="0" y="576293"/>
                </a:cubicBezTo>
                <a:cubicBezTo>
                  <a:pt x="-10047" y="477567"/>
                  <a:pt x="7344" y="282274"/>
                  <a:pt x="0" y="175649"/>
                </a:cubicBezTo>
                <a:close/>
                <a:moveTo>
                  <a:pt x="106696" y="175649"/>
                </a:moveTo>
                <a:cubicBezTo>
                  <a:pt x="104777" y="135828"/>
                  <a:pt x="109669" y="126115"/>
                  <a:pt x="106696" y="86749"/>
                </a:cubicBezTo>
                <a:cubicBezTo>
                  <a:pt x="345477" y="79309"/>
                  <a:pt x="548769" y="55967"/>
                  <a:pt x="762662" y="86749"/>
                </a:cubicBezTo>
                <a:cubicBezTo>
                  <a:pt x="976555" y="117531"/>
                  <a:pt x="1123891" y="110776"/>
                  <a:pt x="1392903" y="86749"/>
                </a:cubicBezTo>
                <a:cubicBezTo>
                  <a:pt x="1407824" y="381076"/>
                  <a:pt x="1424607" y="550317"/>
                  <a:pt x="1392903" y="776775"/>
                </a:cubicBezTo>
                <a:cubicBezTo>
                  <a:pt x="1344011" y="776775"/>
                  <a:pt x="1295053" y="781555"/>
                  <a:pt x="1295052" y="781555"/>
                </a:cubicBezTo>
                <a:moveTo>
                  <a:pt x="206985" y="86749"/>
                </a:moveTo>
                <a:cubicBezTo>
                  <a:pt x="203653" y="66606"/>
                  <a:pt x="205173" y="28932"/>
                  <a:pt x="206985" y="0"/>
                </a:cubicBezTo>
                <a:cubicBezTo>
                  <a:pt x="501837" y="11675"/>
                  <a:pt x="581535" y="-24433"/>
                  <a:pt x="829713" y="0"/>
                </a:cubicBezTo>
                <a:cubicBezTo>
                  <a:pt x="1077891" y="24433"/>
                  <a:pt x="1261296" y="-32284"/>
                  <a:pt x="1504336" y="0"/>
                </a:cubicBezTo>
                <a:cubicBezTo>
                  <a:pt x="1484976" y="146295"/>
                  <a:pt x="1503116" y="353097"/>
                  <a:pt x="1504336" y="687875"/>
                </a:cubicBezTo>
                <a:cubicBezTo>
                  <a:pt x="1448619" y="687874"/>
                  <a:pt x="1392903" y="691460"/>
                  <a:pt x="1392903" y="691460"/>
                </a:cubicBezTo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673889069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  <a:p>
            <a:pPr algn="ctr"/>
            <a:r>
              <a:rPr lang="en-US" dirty="0"/>
              <a:t>🏁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2BDC77C-1D9E-F0AA-434F-947C2728FC82}"/>
              </a:ext>
            </a:extLst>
          </p:cNvPr>
          <p:cNvSpPr/>
          <p:nvPr/>
        </p:nvSpPr>
        <p:spPr>
          <a:xfrm>
            <a:off x="2270999" y="3072579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826535-9D6B-B962-B21E-C616B025ADF8}"/>
              </a:ext>
            </a:extLst>
          </p:cNvPr>
          <p:cNvSpPr/>
          <p:nvPr/>
        </p:nvSpPr>
        <p:spPr>
          <a:xfrm>
            <a:off x="9575644" y="299561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51299" y="66835"/>
                  <a:pt x="149169" y="75554"/>
                  <a:pt x="191730" y="71284"/>
                </a:cubicBezTo>
                <a:cubicBezTo>
                  <a:pt x="189231" y="36106"/>
                  <a:pt x="194075" y="16220"/>
                  <a:pt x="191730" y="0"/>
                </a:cubicBezTo>
                <a:cubicBezTo>
                  <a:pt x="221366" y="32965"/>
                  <a:pt x="296799" y="93771"/>
                  <a:pt x="334297" y="142568"/>
                </a:cubicBezTo>
                <a:cubicBezTo>
                  <a:pt x="305962" y="171941"/>
                  <a:pt x="241404" y="242002"/>
                  <a:pt x="191730" y="285135"/>
                </a:cubicBezTo>
                <a:cubicBezTo>
                  <a:pt x="193139" y="270799"/>
                  <a:pt x="194711" y="248063"/>
                  <a:pt x="191730" y="213851"/>
                </a:cubicBezTo>
                <a:cubicBezTo>
                  <a:pt x="147139" y="213331"/>
                  <a:pt x="48601" y="213560"/>
                  <a:pt x="0" y="213851"/>
                </a:cubicBezTo>
                <a:cubicBezTo>
                  <a:pt x="7097" y="166750"/>
                  <a:pt x="-4814" y="121363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0627" y="75202"/>
                  <a:pt x="137131" y="63965"/>
                  <a:pt x="191730" y="71284"/>
                </a:cubicBezTo>
                <a:cubicBezTo>
                  <a:pt x="191574" y="35866"/>
                  <a:pt x="191894" y="31832"/>
                  <a:pt x="191730" y="0"/>
                </a:cubicBezTo>
                <a:cubicBezTo>
                  <a:pt x="235660" y="42523"/>
                  <a:pt x="280621" y="95925"/>
                  <a:pt x="334297" y="142568"/>
                </a:cubicBezTo>
                <a:cubicBezTo>
                  <a:pt x="258922" y="205434"/>
                  <a:pt x="228177" y="252799"/>
                  <a:pt x="191730" y="285135"/>
                </a:cubicBezTo>
                <a:cubicBezTo>
                  <a:pt x="191138" y="262352"/>
                  <a:pt x="191783" y="238340"/>
                  <a:pt x="191730" y="213851"/>
                </a:cubicBezTo>
                <a:cubicBezTo>
                  <a:pt x="150813" y="207090"/>
                  <a:pt x="42556" y="216414"/>
                  <a:pt x="0" y="213851"/>
                </a:cubicBezTo>
                <a:cubicBezTo>
                  <a:pt x="577" y="146012"/>
                  <a:pt x="6064" y="10788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43967444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8CCE4D-B76D-BB3A-04A6-F844000D6A6A}"/>
              </a:ext>
            </a:extLst>
          </p:cNvPr>
          <p:cNvSpPr/>
          <p:nvPr/>
        </p:nvSpPr>
        <p:spPr>
          <a:xfrm>
            <a:off x="4776569" y="3047084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611E4F-7637-CB40-CAD1-7F134C8C0EC7}"/>
              </a:ext>
            </a:extLst>
          </p:cNvPr>
          <p:cNvSpPr/>
          <p:nvPr/>
        </p:nvSpPr>
        <p:spPr>
          <a:xfrm>
            <a:off x="176728" y="1803300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🤖</a:t>
            </a:r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5DA518-E638-FCD8-DC95-3E37C93C02B5}"/>
              </a:ext>
            </a:extLst>
          </p:cNvPr>
          <p:cNvSpPr/>
          <p:nvPr/>
        </p:nvSpPr>
        <p:spPr>
          <a:xfrm>
            <a:off x="271653" y="2863032"/>
            <a:ext cx="1870925" cy="667363"/>
          </a:xfrm>
          <a:custGeom>
            <a:avLst/>
            <a:gdLst>
              <a:gd name="connsiteX0" fmla="*/ 0 w 1870925"/>
              <a:gd name="connsiteY0" fmla="*/ 111229 h 667363"/>
              <a:gd name="connsiteX1" fmla="*/ 111229 w 1870925"/>
              <a:gd name="connsiteY1" fmla="*/ 0 h 667363"/>
              <a:gd name="connsiteX2" fmla="*/ 1759696 w 1870925"/>
              <a:gd name="connsiteY2" fmla="*/ 0 h 667363"/>
              <a:gd name="connsiteX3" fmla="*/ 1870925 w 1870925"/>
              <a:gd name="connsiteY3" fmla="*/ 111229 h 667363"/>
              <a:gd name="connsiteX4" fmla="*/ 1870925 w 1870925"/>
              <a:gd name="connsiteY4" fmla="*/ 556134 h 667363"/>
              <a:gd name="connsiteX5" fmla="*/ 1759696 w 1870925"/>
              <a:gd name="connsiteY5" fmla="*/ 667363 h 667363"/>
              <a:gd name="connsiteX6" fmla="*/ 111229 w 1870925"/>
              <a:gd name="connsiteY6" fmla="*/ 667363 h 667363"/>
              <a:gd name="connsiteX7" fmla="*/ 0 w 1870925"/>
              <a:gd name="connsiteY7" fmla="*/ 556134 h 667363"/>
              <a:gd name="connsiteX8" fmla="*/ 0 w 1870925"/>
              <a:gd name="connsiteY8" fmla="*/ 111229 h 66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0925" h="667363" fill="none" extrusionOk="0">
                <a:moveTo>
                  <a:pt x="0" y="111229"/>
                </a:moveTo>
                <a:cubicBezTo>
                  <a:pt x="-5565" y="55351"/>
                  <a:pt x="49626" y="-10787"/>
                  <a:pt x="111229" y="0"/>
                </a:cubicBezTo>
                <a:cubicBezTo>
                  <a:pt x="871687" y="-88659"/>
                  <a:pt x="1072292" y="-132029"/>
                  <a:pt x="1759696" y="0"/>
                </a:cubicBezTo>
                <a:cubicBezTo>
                  <a:pt x="1823856" y="-6438"/>
                  <a:pt x="1862881" y="45964"/>
                  <a:pt x="1870925" y="111229"/>
                </a:cubicBezTo>
                <a:cubicBezTo>
                  <a:pt x="1885360" y="181680"/>
                  <a:pt x="1884749" y="427980"/>
                  <a:pt x="1870925" y="556134"/>
                </a:cubicBezTo>
                <a:cubicBezTo>
                  <a:pt x="1869082" y="618626"/>
                  <a:pt x="1822136" y="672751"/>
                  <a:pt x="1759696" y="667363"/>
                </a:cubicBezTo>
                <a:cubicBezTo>
                  <a:pt x="1386110" y="771270"/>
                  <a:pt x="632366" y="736518"/>
                  <a:pt x="111229" y="667363"/>
                </a:cubicBezTo>
                <a:cubicBezTo>
                  <a:pt x="47439" y="664041"/>
                  <a:pt x="30" y="618983"/>
                  <a:pt x="0" y="556134"/>
                </a:cubicBezTo>
                <a:cubicBezTo>
                  <a:pt x="22715" y="500389"/>
                  <a:pt x="16877" y="279835"/>
                  <a:pt x="0" y="111229"/>
                </a:cubicBezTo>
                <a:close/>
              </a:path>
              <a:path w="1870925" h="667363" stroke="0" extrusionOk="0">
                <a:moveTo>
                  <a:pt x="0" y="111229"/>
                </a:moveTo>
                <a:cubicBezTo>
                  <a:pt x="532" y="49002"/>
                  <a:pt x="56103" y="-1413"/>
                  <a:pt x="111229" y="0"/>
                </a:cubicBezTo>
                <a:cubicBezTo>
                  <a:pt x="674755" y="-45080"/>
                  <a:pt x="973386" y="109051"/>
                  <a:pt x="1759696" y="0"/>
                </a:cubicBezTo>
                <a:cubicBezTo>
                  <a:pt x="1818090" y="423"/>
                  <a:pt x="1873092" y="50692"/>
                  <a:pt x="1870925" y="111229"/>
                </a:cubicBezTo>
                <a:cubicBezTo>
                  <a:pt x="1854291" y="290916"/>
                  <a:pt x="1896504" y="483355"/>
                  <a:pt x="1870925" y="556134"/>
                </a:cubicBezTo>
                <a:cubicBezTo>
                  <a:pt x="1862462" y="609009"/>
                  <a:pt x="1826345" y="664773"/>
                  <a:pt x="1759696" y="667363"/>
                </a:cubicBezTo>
                <a:cubicBezTo>
                  <a:pt x="1010584" y="756479"/>
                  <a:pt x="351355" y="728805"/>
                  <a:pt x="111229" y="667363"/>
                </a:cubicBezTo>
                <a:cubicBezTo>
                  <a:pt x="39072" y="670339"/>
                  <a:pt x="1058" y="624394"/>
                  <a:pt x="0" y="556134"/>
                </a:cubicBezTo>
                <a:cubicBezTo>
                  <a:pt x="-20892" y="473946"/>
                  <a:pt x="-35083" y="269591"/>
                  <a:pt x="0" y="111229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05901673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F0B00D5-3F2A-E412-3DEA-98F0FEC0C6AD}"/>
              </a:ext>
            </a:extLst>
          </p:cNvPr>
          <p:cNvSpPr/>
          <p:nvPr/>
        </p:nvSpPr>
        <p:spPr>
          <a:xfrm>
            <a:off x="992805" y="1494659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EEE5099-9FBF-A91D-DF64-3669ECBB5975}"/>
              </a:ext>
            </a:extLst>
          </p:cNvPr>
          <p:cNvSpPr/>
          <p:nvPr/>
        </p:nvSpPr>
        <p:spPr>
          <a:xfrm>
            <a:off x="976057" y="2554391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1250E18-8383-B47B-F647-581BB40EE29A}"/>
              </a:ext>
            </a:extLst>
          </p:cNvPr>
          <p:cNvSpPr/>
          <p:nvPr/>
        </p:nvSpPr>
        <p:spPr>
          <a:xfrm>
            <a:off x="7024309" y="2995616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45987" y="69003"/>
                  <a:pt x="98336" y="70640"/>
                  <a:pt x="191730" y="71284"/>
                </a:cubicBezTo>
                <a:cubicBezTo>
                  <a:pt x="188219" y="53943"/>
                  <a:pt x="188288" y="22037"/>
                  <a:pt x="191730" y="0"/>
                </a:cubicBezTo>
                <a:cubicBezTo>
                  <a:pt x="221883" y="36940"/>
                  <a:pt x="261921" y="77559"/>
                  <a:pt x="334297" y="142568"/>
                </a:cubicBezTo>
                <a:cubicBezTo>
                  <a:pt x="290640" y="185776"/>
                  <a:pt x="244401" y="235410"/>
                  <a:pt x="191730" y="285135"/>
                </a:cubicBezTo>
                <a:cubicBezTo>
                  <a:pt x="193248" y="259343"/>
                  <a:pt x="191368" y="230734"/>
                  <a:pt x="191730" y="213851"/>
                </a:cubicBezTo>
                <a:cubicBezTo>
                  <a:pt x="141486" y="208128"/>
                  <a:pt x="55972" y="217610"/>
                  <a:pt x="0" y="213851"/>
                </a:cubicBezTo>
                <a:cubicBezTo>
                  <a:pt x="1814" y="180928"/>
                  <a:pt x="-400" y="118631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45929" y="65831"/>
                  <a:pt x="132136" y="78115"/>
                  <a:pt x="191730" y="71284"/>
                </a:cubicBezTo>
                <a:cubicBezTo>
                  <a:pt x="192281" y="41090"/>
                  <a:pt x="195063" y="23743"/>
                  <a:pt x="191730" y="0"/>
                </a:cubicBezTo>
                <a:cubicBezTo>
                  <a:pt x="246421" y="55716"/>
                  <a:pt x="299099" y="117701"/>
                  <a:pt x="334297" y="142568"/>
                </a:cubicBezTo>
                <a:cubicBezTo>
                  <a:pt x="299768" y="173744"/>
                  <a:pt x="236621" y="242588"/>
                  <a:pt x="191730" y="285135"/>
                </a:cubicBezTo>
                <a:cubicBezTo>
                  <a:pt x="189904" y="260180"/>
                  <a:pt x="191659" y="248767"/>
                  <a:pt x="191730" y="213851"/>
                </a:cubicBezTo>
                <a:cubicBezTo>
                  <a:pt x="148800" y="221935"/>
                  <a:pt x="56308" y="208336"/>
                  <a:pt x="0" y="213851"/>
                </a:cubicBezTo>
                <a:cubicBezTo>
                  <a:pt x="-4752" y="182225"/>
                  <a:pt x="-6897" y="12795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4395244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3560BDE-7095-67E5-D980-812436E1CCD0}"/>
              </a:ext>
            </a:extLst>
          </p:cNvPr>
          <p:cNvSpPr/>
          <p:nvPr/>
        </p:nvSpPr>
        <p:spPr>
          <a:xfrm>
            <a:off x="5864942" y="4921741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7512AC83-2C16-7F52-C292-B17C3975C870}"/>
              </a:ext>
            </a:extLst>
          </p:cNvPr>
          <p:cNvSpPr/>
          <p:nvPr/>
        </p:nvSpPr>
        <p:spPr>
          <a:xfrm>
            <a:off x="10737077" y="3624725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92C92AF-F877-C049-305B-16B183994177}"/>
              </a:ext>
            </a:extLst>
          </p:cNvPr>
          <p:cNvSpPr/>
          <p:nvPr/>
        </p:nvSpPr>
        <p:spPr>
          <a:xfrm>
            <a:off x="5110867" y="2743975"/>
            <a:ext cx="1854313" cy="766916"/>
          </a:xfrm>
          <a:custGeom>
            <a:avLst/>
            <a:gdLst>
              <a:gd name="connsiteX0" fmla="*/ 0 w 1854313"/>
              <a:gd name="connsiteY0" fmla="*/ 127822 h 766916"/>
              <a:gd name="connsiteX1" fmla="*/ 127822 w 1854313"/>
              <a:gd name="connsiteY1" fmla="*/ 0 h 766916"/>
              <a:gd name="connsiteX2" fmla="*/ 612752 w 1854313"/>
              <a:gd name="connsiteY2" fmla="*/ 0 h 766916"/>
              <a:gd name="connsiteX3" fmla="*/ 1177615 w 1854313"/>
              <a:gd name="connsiteY3" fmla="*/ 0 h 766916"/>
              <a:gd name="connsiteX4" fmla="*/ 1726491 w 1854313"/>
              <a:gd name="connsiteY4" fmla="*/ 0 h 766916"/>
              <a:gd name="connsiteX5" fmla="*/ 1854313 w 1854313"/>
              <a:gd name="connsiteY5" fmla="*/ 127822 h 766916"/>
              <a:gd name="connsiteX6" fmla="*/ 1854313 w 1854313"/>
              <a:gd name="connsiteY6" fmla="*/ 639094 h 766916"/>
              <a:gd name="connsiteX7" fmla="*/ 1726491 w 1854313"/>
              <a:gd name="connsiteY7" fmla="*/ 766916 h 766916"/>
              <a:gd name="connsiteX8" fmla="*/ 1161628 w 1854313"/>
              <a:gd name="connsiteY8" fmla="*/ 766916 h 766916"/>
              <a:gd name="connsiteX9" fmla="*/ 612752 w 1854313"/>
              <a:gd name="connsiteY9" fmla="*/ 766916 h 766916"/>
              <a:gd name="connsiteX10" fmla="*/ 127822 w 1854313"/>
              <a:gd name="connsiteY10" fmla="*/ 766916 h 766916"/>
              <a:gd name="connsiteX11" fmla="*/ 0 w 1854313"/>
              <a:gd name="connsiteY11" fmla="*/ 639094 h 766916"/>
              <a:gd name="connsiteX12" fmla="*/ 0 w 1854313"/>
              <a:gd name="connsiteY12" fmla="*/ 127822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54313" h="766916" fill="none" extrusionOk="0">
                <a:moveTo>
                  <a:pt x="0" y="127822"/>
                </a:moveTo>
                <a:cubicBezTo>
                  <a:pt x="-314" y="54635"/>
                  <a:pt x="56961" y="13091"/>
                  <a:pt x="127822" y="0"/>
                </a:cubicBezTo>
                <a:cubicBezTo>
                  <a:pt x="234070" y="-3010"/>
                  <a:pt x="379709" y="10297"/>
                  <a:pt x="612752" y="0"/>
                </a:cubicBezTo>
                <a:cubicBezTo>
                  <a:pt x="845795" y="-10297"/>
                  <a:pt x="1011937" y="24287"/>
                  <a:pt x="1177615" y="0"/>
                </a:cubicBezTo>
                <a:cubicBezTo>
                  <a:pt x="1343293" y="-24287"/>
                  <a:pt x="1523598" y="-17173"/>
                  <a:pt x="1726491" y="0"/>
                </a:cubicBezTo>
                <a:cubicBezTo>
                  <a:pt x="1805831" y="-8061"/>
                  <a:pt x="1860046" y="50134"/>
                  <a:pt x="1854313" y="127822"/>
                </a:cubicBezTo>
                <a:cubicBezTo>
                  <a:pt x="1877278" y="258931"/>
                  <a:pt x="1839423" y="392502"/>
                  <a:pt x="1854313" y="639094"/>
                </a:cubicBezTo>
                <a:cubicBezTo>
                  <a:pt x="1853347" y="696926"/>
                  <a:pt x="1811602" y="770161"/>
                  <a:pt x="1726491" y="766916"/>
                </a:cubicBezTo>
                <a:cubicBezTo>
                  <a:pt x="1543233" y="754285"/>
                  <a:pt x="1377619" y="780034"/>
                  <a:pt x="1161628" y="766916"/>
                </a:cubicBezTo>
                <a:cubicBezTo>
                  <a:pt x="945637" y="753798"/>
                  <a:pt x="860256" y="742669"/>
                  <a:pt x="612752" y="766916"/>
                </a:cubicBezTo>
                <a:cubicBezTo>
                  <a:pt x="365248" y="791163"/>
                  <a:pt x="306848" y="745692"/>
                  <a:pt x="127822" y="766916"/>
                </a:cubicBezTo>
                <a:cubicBezTo>
                  <a:pt x="54908" y="755022"/>
                  <a:pt x="-2178" y="710947"/>
                  <a:pt x="0" y="639094"/>
                </a:cubicBezTo>
                <a:cubicBezTo>
                  <a:pt x="22729" y="479500"/>
                  <a:pt x="-13217" y="236481"/>
                  <a:pt x="0" y="127822"/>
                </a:cubicBezTo>
                <a:close/>
              </a:path>
              <a:path w="1854313" h="766916" stroke="0" extrusionOk="0">
                <a:moveTo>
                  <a:pt x="0" y="127822"/>
                </a:moveTo>
                <a:cubicBezTo>
                  <a:pt x="5038" y="47137"/>
                  <a:pt x="57508" y="15341"/>
                  <a:pt x="127822" y="0"/>
                </a:cubicBezTo>
                <a:cubicBezTo>
                  <a:pt x="324094" y="-8532"/>
                  <a:pt x="467524" y="-23924"/>
                  <a:pt x="692685" y="0"/>
                </a:cubicBezTo>
                <a:cubicBezTo>
                  <a:pt x="917846" y="23924"/>
                  <a:pt x="991074" y="-17760"/>
                  <a:pt x="1225575" y="0"/>
                </a:cubicBezTo>
                <a:cubicBezTo>
                  <a:pt x="1460076" y="17760"/>
                  <a:pt x="1565717" y="15329"/>
                  <a:pt x="1726491" y="0"/>
                </a:cubicBezTo>
                <a:cubicBezTo>
                  <a:pt x="1794108" y="-10877"/>
                  <a:pt x="1868803" y="52243"/>
                  <a:pt x="1854313" y="127822"/>
                </a:cubicBezTo>
                <a:cubicBezTo>
                  <a:pt x="1871111" y="383447"/>
                  <a:pt x="1831978" y="397832"/>
                  <a:pt x="1854313" y="639094"/>
                </a:cubicBezTo>
                <a:cubicBezTo>
                  <a:pt x="1855025" y="699991"/>
                  <a:pt x="1783842" y="772306"/>
                  <a:pt x="1726491" y="766916"/>
                </a:cubicBezTo>
                <a:cubicBezTo>
                  <a:pt x="1557745" y="770127"/>
                  <a:pt x="1351903" y="774305"/>
                  <a:pt x="1241561" y="766916"/>
                </a:cubicBezTo>
                <a:cubicBezTo>
                  <a:pt x="1131219" y="759528"/>
                  <a:pt x="921593" y="788778"/>
                  <a:pt x="740645" y="766916"/>
                </a:cubicBezTo>
                <a:cubicBezTo>
                  <a:pt x="559697" y="745054"/>
                  <a:pt x="281862" y="756576"/>
                  <a:pt x="127822" y="766916"/>
                </a:cubicBezTo>
                <a:cubicBezTo>
                  <a:pt x="57055" y="761996"/>
                  <a:pt x="9033" y="703603"/>
                  <a:pt x="0" y="639094"/>
                </a:cubicBezTo>
                <a:cubicBezTo>
                  <a:pt x="22679" y="471927"/>
                  <a:pt x="8523" y="256481"/>
                  <a:pt x="0" y="127822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37607602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Terms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22A27C-C0BE-6943-57F9-8DF343765FC5}"/>
              </a:ext>
            </a:extLst>
          </p:cNvPr>
          <p:cNvSpPr/>
          <p:nvPr/>
        </p:nvSpPr>
        <p:spPr>
          <a:xfrm>
            <a:off x="2636259" y="2806193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HyDE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FEE3928-D359-7720-C514-CAD045B78CAF}"/>
              </a:ext>
            </a:extLst>
          </p:cNvPr>
          <p:cNvSpPr/>
          <p:nvPr/>
        </p:nvSpPr>
        <p:spPr>
          <a:xfrm>
            <a:off x="9972336" y="4098675"/>
            <a:ext cx="1982351" cy="661676"/>
          </a:xfrm>
          <a:custGeom>
            <a:avLst/>
            <a:gdLst>
              <a:gd name="connsiteX0" fmla="*/ 0 w 1982351"/>
              <a:gd name="connsiteY0" fmla="*/ 330838 h 661676"/>
              <a:gd name="connsiteX1" fmla="*/ 991176 w 1982351"/>
              <a:gd name="connsiteY1" fmla="*/ 0 h 661676"/>
              <a:gd name="connsiteX2" fmla="*/ 1982352 w 1982351"/>
              <a:gd name="connsiteY2" fmla="*/ 330838 h 661676"/>
              <a:gd name="connsiteX3" fmla="*/ 991176 w 1982351"/>
              <a:gd name="connsiteY3" fmla="*/ 661676 h 661676"/>
              <a:gd name="connsiteX4" fmla="*/ 0 w 1982351"/>
              <a:gd name="connsiteY4" fmla="*/ 330838 h 66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351" h="661676" fill="none" extrusionOk="0">
                <a:moveTo>
                  <a:pt x="0" y="330838"/>
                </a:moveTo>
                <a:cubicBezTo>
                  <a:pt x="21206" y="117395"/>
                  <a:pt x="341130" y="-51905"/>
                  <a:pt x="991176" y="0"/>
                </a:cubicBezTo>
                <a:cubicBezTo>
                  <a:pt x="1509880" y="16678"/>
                  <a:pt x="1986677" y="166164"/>
                  <a:pt x="1982352" y="330838"/>
                </a:cubicBezTo>
                <a:cubicBezTo>
                  <a:pt x="1988093" y="475106"/>
                  <a:pt x="1505698" y="577904"/>
                  <a:pt x="991176" y="661676"/>
                </a:cubicBezTo>
                <a:cubicBezTo>
                  <a:pt x="425944" y="643700"/>
                  <a:pt x="5745" y="489085"/>
                  <a:pt x="0" y="330838"/>
                </a:cubicBezTo>
                <a:close/>
              </a:path>
              <a:path w="1982351" h="661676" stroke="0" extrusionOk="0">
                <a:moveTo>
                  <a:pt x="0" y="330838"/>
                </a:moveTo>
                <a:cubicBezTo>
                  <a:pt x="63526" y="208351"/>
                  <a:pt x="380905" y="18241"/>
                  <a:pt x="991176" y="0"/>
                </a:cubicBezTo>
                <a:cubicBezTo>
                  <a:pt x="1569057" y="-5704"/>
                  <a:pt x="1985046" y="156825"/>
                  <a:pt x="1982352" y="330838"/>
                </a:cubicBezTo>
                <a:cubicBezTo>
                  <a:pt x="1954745" y="591778"/>
                  <a:pt x="1591562" y="666396"/>
                  <a:pt x="991176" y="661676"/>
                </a:cubicBezTo>
                <a:cubicBezTo>
                  <a:pt x="456279" y="626752"/>
                  <a:pt x="-10982" y="516910"/>
                  <a:pt x="0" y="330838"/>
                </a:cubicBezTo>
                <a:close/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Rerank</a:t>
            </a:r>
            <a:endParaRPr lang="en-US" dirty="0"/>
          </a:p>
        </p:txBody>
      </p:sp>
      <p:sp>
        <p:nvSpPr>
          <p:cNvPr id="30" name="Flowchart: Multidocument 29">
            <a:extLst>
              <a:ext uri="{FF2B5EF4-FFF2-40B4-BE49-F238E27FC236}">
                <a16:creationId xmlns:a16="http://schemas.microsoft.com/office/drawing/2014/main" id="{0C1C9C43-1749-D419-E2BD-0E3F1A650DDE}"/>
              </a:ext>
            </a:extLst>
          </p:cNvPr>
          <p:cNvSpPr/>
          <p:nvPr/>
        </p:nvSpPr>
        <p:spPr>
          <a:xfrm>
            <a:off x="7894526" y="4051588"/>
            <a:ext cx="1681118" cy="1032387"/>
          </a:xfrm>
          <a:custGeom>
            <a:avLst/>
            <a:gdLst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175649 h 1032387"/>
              <a:gd name="connsiteX3" fmla="*/ 950354 w 1681118"/>
              <a:gd name="connsiteY3" fmla="*/ 175649 h 1032387"/>
              <a:gd name="connsiteX4" fmla="*/ 496886 w 1681118"/>
              <a:gd name="connsiteY4" fmla="*/ 175649 h 1032387"/>
              <a:gd name="connsiteX5" fmla="*/ 0 w 1681118"/>
              <a:gd name="connsiteY5" fmla="*/ 175649 h 1032387"/>
              <a:gd name="connsiteX6" fmla="*/ 0 w 1681118"/>
              <a:gd name="connsiteY6" fmla="*/ 559940 h 1032387"/>
              <a:gd name="connsiteX7" fmla="*/ 0 w 1681118"/>
              <a:gd name="connsiteY7" fmla="*/ 993290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55232 w 1681118"/>
              <a:gd name="connsiteY10" fmla="*/ 86749 h 1032387"/>
              <a:gd name="connsiteX11" fmla="*/ 991230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1447240 w 1681118"/>
              <a:gd name="connsiteY15" fmla="*/ 175649 h 1032387"/>
              <a:gd name="connsiteX16" fmla="*/ 756677 w 1681118"/>
              <a:gd name="connsiteY16" fmla="*/ 175649 h 1032387"/>
              <a:gd name="connsiteX17" fmla="*/ 119234 w 1681118"/>
              <a:gd name="connsiteY17" fmla="*/ 175649 h 1032387"/>
              <a:gd name="connsiteX18" fmla="*/ 231309 w 1681118"/>
              <a:gd name="connsiteY18" fmla="*/ 86749 h 1032387"/>
              <a:gd name="connsiteX19" fmla="*/ 231309 w 1681118"/>
              <a:gd name="connsiteY19" fmla="*/ 0 h 1032387"/>
              <a:gd name="connsiteX20" fmla="*/ 714579 w 1681118"/>
              <a:gd name="connsiteY20" fmla="*/ 0 h 1032387"/>
              <a:gd name="connsiteX21" fmla="*/ 1212346 w 1681118"/>
              <a:gd name="connsiteY21" fmla="*/ 0 h 1032387"/>
              <a:gd name="connsiteX22" fmla="*/ 1681118 w 1681118"/>
              <a:gd name="connsiteY22" fmla="*/ 0 h 1032387"/>
              <a:gd name="connsiteX23" fmla="*/ 1681118 w 1681118"/>
              <a:gd name="connsiteY23" fmla="*/ 687875 h 1032387"/>
              <a:gd name="connsiteX24" fmla="*/ 1556590 w 1681118"/>
              <a:gd name="connsiteY24" fmla="*/ 691460 h 1032387"/>
              <a:gd name="connsiteX25" fmla="*/ 1556590 w 1681118"/>
              <a:gd name="connsiteY25" fmla="*/ 86749 h 1032387"/>
              <a:gd name="connsiteX26" fmla="*/ 907202 w 1681118"/>
              <a:gd name="connsiteY26" fmla="*/ 86749 h 1032387"/>
              <a:gd name="connsiteX27" fmla="*/ 231309 w 1681118"/>
              <a:gd name="connsiteY27" fmla="*/ 86749 h 1032387"/>
              <a:gd name="connsiteX0" fmla="*/ 0 w 1681118"/>
              <a:gd name="connsiteY0" fmla="*/ 175649 h 1032387"/>
              <a:gd name="connsiteX1" fmla="*/ 496886 w 1681118"/>
              <a:gd name="connsiteY1" fmla="*/ 175649 h 1032387"/>
              <a:gd name="connsiteX2" fmla="*/ 935882 w 1681118"/>
              <a:gd name="connsiteY2" fmla="*/ 175649 h 1032387"/>
              <a:gd name="connsiteX3" fmla="*/ 1447240 w 1681118"/>
              <a:gd name="connsiteY3" fmla="*/ 175649 h 1032387"/>
              <a:gd name="connsiteX4" fmla="*/ 1447240 w 1681118"/>
              <a:gd name="connsiteY4" fmla="*/ 861374 h 1032387"/>
              <a:gd name="connsiteX5" fmla="*/ 0 w 1681118"/>
              <a:gd name="connsiteY5" fmla="*/ 993290 h 1032387"/>
              <a:gd name="connsiteX6" fmla="*/ 0 w 1681118"/>
              <a:gd name="connsiteY6" fmla="*/ 608999 h 1032387"/>
              <a:gd name="connsiteX7" fmla="*/ 0 w 1681118"/>
              <a:gd name="connsiteY7" fmla="*/ 175649 h 1032387"/>
              <a:gd name="connsiteX8" fmla="*/ 119234 w 1681118"/>
              <a:gd name="connsiteY8" fmla="*/ 175649 h 1032387"/>
              <a:gd name="connsiteX9" fmla="*/ 119234 w 1681118"/>
              <a:gd name="connsiteY9" fmla="*/ 86749 h 1032387"/>
              <a:gd name="connsiteX10" fmla="*/ 598353 w 1681118"/>
              <a:gd name="connsiteY10" fmla="*/ 86749 h 1032387"/>
              <a:gd name="connsiteX11" fmla="*/ 1106218 w 1681118"/>
              <a:gd name="connsiteY11" fmla="*/ 86749 h 1032387"/>
              <a:gd name="connsiteX12" fmla="*/ 1556590 w 1681118"/>
              <a:gd name="connsiteY12" fmla="*/ 86749 h 1032387"/>
              <a:gd name="connsiteX13" fmla="*/ 1556590 w 1681118"/>
              <a:gd name="connsiteY13" fmla="*/ 776775 h 1032387"/>
              <a:gd name="connsiteX14" fmla="*/ 1447240 w 1681118"/>
              <a:gd name="connsiteY14" fmla="*/ 781555 h 1032387"/>
              <a:gd name="connsiteX15" fmla="*/ 231309 w 1681118"/>
              <a:gd name="connsiteY15" fmla="*/ 86749 h 1032387"/>
              <a:gd name="connsiteX16" fmla="*/ 231309 w 1681118"/>
              <a:gd name="connsiteY16" fmla="*/ 0 h 1032387"/>
              <a:gd name="connsiteX17" fmla="*/ 714579 w 1681118"/>
              <a:gd name="connsiteY17" fmla="*/ 0 h 1032387"/>
              <a:gd name="connsiteX18" fmla="*/ 1197848 w 1681118"/>
              <a:gd name="connsiteY18" fmla="*/ 0 h 1032387"/>
              <a:gd name="connsiteX19" fmla="*/ 1681118 w 1681118"/>
              <a:gd name="connsiteY19" fmla="*/ 0 h 1032387"/>
              <a:gd name="connsiteX20" fmla="*/ 1681118 w 1681118"/>
              <a:gd name="connsiteY20" fmla="*/ 687875 h 1032387"/>
              <a:gd name="connsiteX21" fmla="*/ 1556590 w 1681118"/>
              <a:gd name="connsiteY21" fmla="*/ 691460 h 1032387"/>
              <a:gd name="connsiteX0" fmla="*/ 0 w 1681118"/>
              <a:gd name="connsiteY0" fmla="*/ 993290 h 1032387"/>
              <a:gd name="connsiteX1" fmla="*/ 1447240 w 1681118"/>
              <a:gd name="connsiteY1" fmla="*/ 861374 h 1032387"/>
              <a:gd name="connsiteX2" fmla="*/ 1447240 w 1681118"/>
              <a:gd name="connsiteY2" fmla="*/ 781555 h 1032387"/>
              <a:gd name="connsiteX3" fmla="*/ 1556590 w 1681118"/>
              <a:gd name="connsiteY3" fmla="*/ 776775 h 1032387"/>
              <a:gd name="connsiteX4" fmla="*/ 1556590 w 1681118"/>
              <a:gd name="connsiteY4" fmla="*/ 691460 h 1032387"/>
              <a:gd name="connsiteX5" fmla="*/ 1681118 w 1681118"/>
              <a:gd name="connsiteY5" fmla="*/ 687875 h 1032387"/>
              <a:gd name="connsiteX6" fmla="*/ 1681118 w 1681118"/>
              <a:gd name="connsiteY6" fmla="*/ 0 h 1032387"/>
              <a:gd name="connsiteX7" fmla="*/ 1212346 w 1681118"/>
              <a:gd name="connsiteY7" fmla="*/ 0 h 1032387"/>
              <a:gd name="connsiteX8" fmla="*/ 772571 w 1681118"/>
              <a:gd name="connsiteY8" fmla="*/ 0 h 1032387"/>
              <a:gd name="connsiteX9" fmla="*/ 231309 w 1681118"/>
              <a:gd name="connsiteY9" fmla="*/ 0 h 1032387"/>
              <a:gd name="connsiteX10" fmla="*/ 231309 w 1681118"/>
              <a:gd name="connsiteY10" fmla="*/ 86749 h 1032387"/>
              <a:gd name="connsiteX11" fmla="*/ 119234 w 1681118"/>
              <a:gd name="connsiteY11" fmla="*/ 86749 h 1032387"/>
              <a:gd name="connsiteX12" fmla="*/ 119234 w 1681118"/>
              <a:gd name="connsiteY12" fmla="*/ 175649 h 1032387"/>
              <a:gd name="connsiteX13" fmla="*/ 0 w 1681118"/>
              <a:gd name="connsiteY13" fmla="*/ 175649 h 1032387"/>
              <a:gd name="connsiteX14" fmla="*/ 0 w 1681118"/>
              <a:gd name="connsiteY14" fmla="*/ 568117 h 1032387"/>
              <a:gd name="connsiteX15" fmla="*/ 0 w 1681118"/>
              <a:gd name="connsiteY15" fmla="*/ 993290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81118" h="1032387" stroke="0" extrusionOk="0">
                <a:moveTo>
                  <a:pt x="0" y="993290"/>
                </a:moveTo>
                <a:cubicBezTo>
                  <a:pt x="747505" y="1156888"/>
                  <a:pt x="739697" y="849132"/>
                  <a:pt x="1447240" y="861374"/>
                </a:cubicBezTo>
                <a:cubicBezTo>
                  <a:pt x="1430821" y="700824"/>
                  <a:pt x="1474816" y="479046"/>
                  <a:pt x="1447240" y="175649"/>
                </a:cubicBezTo>
                <a:cubicBezTo>
                  <a:pt x="1208530" y="162107"/>
                  <a:pt x="1074322" y="187509"/>
                  <a:pt x="950354" y="175649"/>
                </a:cubicBezTo>
                <a:cubicBezTo>
                  <a:pt x="826386" y="163789"/>
                  <a:pt x="629148" y="157128"/>
                  <a:pt x="496886" y="175649"/>
                </a:cubicBezTo>
                <a:cubicBezTo>
                  <a:pt x="364624" y="194170"/>
                  <a:pt x="218410" y="175604"/>
                  <a:pt x="0" y="175649"/>
                </a:cubicBezTo>
                <a:cubicBezTo>
                  <a:pt x="7194" y="298789"/>
                  <a:pt x="340" y="379667"/>
                  <a:pt x="0" y="559940"/>
                </a:cubicBezTo>
                <a:cubicBezTo>
                  <a:pt x="-340" y="740213"/>
                  <a:pt x="11973" y="904759"/>
                  <a:pt x="0" y="993290"/>
                </a:cubicBezTo>
                <a:close/>
                <a:moveTo>
                  <a:pt x="119234" y="175649"/>
                </a:moveTo>
                <a:cubicBezTo>
                  <a:pt x="119955" y="143513"/>
                  <a:pt x="122913" y="129479"/>
                  <a:pt x="119234" y="86749"/>
                </a:cubicBezTo>
                <a:cubicBezTo>
                  <a:pt x="213051" y="82525"/>
                  <a:pt x="369537" y="100894"/>
                  <a:pt x="555232" y="86749"/>
                </a:cubicBezTo>
                <a:cubicBezTo>
                  <a:pt x="740927" y="72604"/>
                  <a:pt x="900032" y="79412"/>
                  <a:pt x="991230" y="86749"/>
                </a:cubicBezTo>
                <a:cubicBezTo>
                  <a:pt x="1082428" y="94086"/>
                  <a:pt x="1292217" y="102096"/>
                  <a:pt x="1556590" y="86749"/>
                </a:cubicBezTo>
                <a:cubicBezTo>
                  <a:pt x="1539091" y="322626"/>
                  <a:pt x="1573366" y="478332"/>
                  <a:pt x="1556590" y="776775"/>
                </a:cubicBezTo>
                <a:cubicBezTo>
                  <a:pt x="1501954" y="776774"/>
                  <a:pt x="1447240" y="781555"/>
                  <a:pt x="1447240" y="781555"/>
                </a:cubicBezTo>
                <a:cubicBezTo>
                  <a:pt x="1462004" y="557886"/>
                  <a:pt x="1461165" y="296941"/>
                  <a:pt x="1447240" y="175649"/>
                </a:cubicBezTo>
                <a:cubicBezTo>
                  <a:pt x="1175582" y="158241"/>
                  <a:pt x="1094867" y="199215"/>
                  <a:pt x="756677" y="175649"/>
                </a:cubicBezTo>
                <a:cubicBezTo>
                  <a:pt x="418487" y="152083"/>
                  <a:pt x="434982" y="190361"/>
                  <a:pt x="119234" y="175649"/>
                </a:cubicBezTo>
                <a:close/>
                <a:moveTo>
                  <a:pt x="231309" y="86749"/>
                </a:moveTo>
                <a:cubicBezTo>
                  <a:pt x="230194" y="46061"/>
                  <a:pt x="230154" y="21040"/>
                  <a:pt x="231309" y="0"/>
                </a:cubicBezTo>
                <a:cubicBezTo>
                  <a:pt x="411258" y="9240"/>
                  <a:pt x="492247" y="-10572"/>
                  <a:pt x="714579" y="0"/>
                </a:cubicBezTo>
                <a:cubicBezTo>
                  <a:pt x="936911" y="10572"/>
                  <a:pt x="1043455" y="-3714"/>
                  <a:pt x="1212346" y="0"/>
                </a:cubicBezTo>
                <a:cubicBezTo>
                  <a:pt x="1381237" y="3714"/>
                  <a:pt x="1504724" y="16893"/>
                  <a:pt x="1681118" y="0"/>
                </a:cubicBezTo>
                <a:cubicBezTo>
                  <a:pt x="1712689" y="219389"/>
                  <a:pt x="1647727" y="369848"/>
                  <a:pt x="1681118" y="687875"/>
                </a:cubicBezTo>
                <a:cubicBezTo>
                  <a:pt x="1618853" y="687875"/>
                  <a:pt x="1556590" y="691460"/>
                  <a:pt x="1556590" y="691460"/>
                </a:cubicBezTo>
                <a:cubicBezTo>
                  <a:pt x="1561420" y="513015"/>
                  <a:pt x="1577693" y="294290"/>
                  <a:pt x="1556590" y="86749"/>
                </a:cubicBezTo>
                <a:cubicBezTo>
                  <a:pt x="1412080" y="90399"/>
                  <a:pt x="1039868" y="106987"/>
                  <a:pt x="907202" y="86749"/>
                </a:cubicBezTo>
                <a:cubicBezTo>
                  <a:pt x="774536" y="66511"/>
                  <a:pt x="466725" y="115980"/>
                  <a:pt x="231309" y="86749"/>
                </a:cubicBezTo>
                <a:close/>
              </a:path>
              <a:path w="1681118" h="1032387" fill="none" extrusionOk="0">
                <a:moveTo>
                  <a:pt x="0" y="175649"/>
                </a:moveTo>
                <a:cubicBezTo>
                  <a:pt x="175471" y="155623"/>
                  <a:pt x="306245" y="189680"/>
                  <a:pt x="496886" y="175649"/>
                </a:cubicBezTo>
                <a:cubicBezTo>
                  <a:pt x="687527" y="161618"/>
                  <a:pt x="779347" y="168437"/>
                  <a:pt x="935882" y="175649"/>
                </a:cubicBezTo>
                <a:cubicBezTo>
                  <a:pt x="1092417" y="182861"/>
                  <a:pt x="1334998" y="191111"/>
                  <a:pt x="1447240" y="175649"/>
                </a:cubicBezTo>
                <a:cubicBezTo>
                  <a:pt x="1464535" y="448218"/>
                  <a:pt x="1463980" y="703755"/>
                  <a:pt x="1447240" y="861374"/>
                </a:cubicBezTo>
                <a:cubicBezTo>
                  <a:pt x="745135" y="896801"/>
                  <a:pt x="756313" y="1142028"/>
                  <a:pt x="0" y="993290"/>
                </a:cubicBezTo>
                <a:cubicBezTo>
                  <a:pt x="13279" y="904906"/>
                  <a:pt x="2105" y="711116"/>
                  <a:pt x="0" y="608999"/>
                </a:cubicBezTo>
                <a:cubicBezTo>
                  <a:pt x="-2105" y="506882"/>
                  <a:pt x="-16246" y="273086"/>
                  <a:pt x="0" y="175649"/>
                </a:cubicBezTo>
                <a:close/>
                <a:moveTo>
                  <a:pt x="119234" y="175649"/>
                </a:moveTo>
                <a:cubicBezTo>
                  <a:pt x="123557" y="135376"/>
                  <a:pt x="118180" y="114962"/>
                  <a:pt x="119234" y="86749"/>
                </a:cubicBezTo>
                <a:cubicBezTo>
                  <a:pt x="327469" y="104754"/>
                  <a:pt x="449531" y="65310"/>
                  <a:pt x="598353" y="86749"/>
                </a:cubicBezTo>
                <a:cubicBezTo>
                  <a:pt x="747175" y="108188"/>
                  <a:pt x="909616" y="101974"/>
                  <a:pt x="1106218" y="86749"/>
                </a:cubicBezTo>
                <a:cubicBezTo>
                  <a:pt x="1302821" y="71524"/>
                  <a:pt x="1454558" y="107063"/>
                  <a:pt x="1556590" y="86749"/>
                </a:cubicBezTo>
                <a:cubicBezTo>
                  <a:pt x="1542922" y="299645"/>
                  <a:pt x="1590039" y="478896"/>
                  <a:pt x="1556590" y="776775"/>
                </a:cubicBezTo>
                <a:cubicBezTo>
                  <a:pt x="1501954" y="776776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33274" y="67143"/>
                  <a:pt x="229732" y="41962"/>
                  <a:pt x="231309" y="0"/>
                </a:cubicBezTo>
                <a:cubicBezTo>
                  <a:pt x="352727" y="-7168"/>
                  <a:pt x="593409" y="8347"/>
                  <a:pt x="714579" y="0"/>
                </a:cubicBezTo>
                <a:cubicBezTo>
                  <a:pt x="835749" y="-8347"/>
                  <a:pt x="957204" y="17277"/>
                  <a:pt x="1197848" y="0"/>
                </a:cubicBezTo>
                <a:cubicBezTo>
                  <a:pt x="1438492" y="-17277"/>
                  <a:pt x="1481195" y="8576"/>
                  <a:pt x="1681118" y="0"/>
                </a:cubicBezTo>
                <a:cubicBezTo>
                  <a:pt x="1689184" y="343423"/>
                  <a:pt x="1654427" y="407687"/>
                  <a:pt x="1681118" y="687875"/>
                </a:cubicBezTo>
                <a:cubicBezTo>
                  <a:pt x="1618854" y="687875"/>
                  <a:pt x="1556591" y="691460"/>
                  <a:pt x="1556590" y="691460"/>
                </a:cubicBezTo>
              </a:path>
              <a:path w="1681118" h="1032387" fill="none" stroke="0" extrusionOk="0">
                <a:moveTo>
                  <a:pt x="0" y="993290"/>
                </a:moveTo>
                <a:cubicBezTo>
                  <a:pt x="716899" y="1085427"/>
                  <a:pt x="721456" y="835798"/>
                  <a:pt x="1447240" y="861374"/>
                </a:cubicBezTo>
                <a:cubicBezTo>
                  <a:pt x="1445040" y="823904"/>
                  <a:pt x="1451226" y="820859"/>
                  <a:pt x="1447240" y="781555"/>
                </a:cubicBezTo>
                <a:cubicBezTo>
                  <a:pt x="1447039" y="784813"/>
                  <a:pt x="1505600" y="776648"/>
                  <a:pt x="1556590" y="776775"/>
                </a:cubicBezTo>
                <a:cubicBezTo>
                  <a:pt x="1553387" y="745010"/>
                  <a:pt x="1557400" y="711439"/>
                  <a:pt x="1556590" y="691460"/>
                </a:cubicBezTo>
                <a:cubicBezTo>
                  <a:pt x="1554164" y="695859"/>
                  <a:pt x="1617139" y="683048"/>
                  <a:pt x="1681118" y="687875"/>
                </a:cubicBezTo>
                <a:cubicBezTo>
                  <a:pt x="1695854" y="400869"/>
                  <a:pt x="1649914" y="295287"/>
                  <a:pt x="1681118" y="0"/>
                </a:cubicBezTo>
                <a:cubicBezTo>
                  <a:pt x="1560148" y="-22317"/>
                  <a:pt x="1433045" y="20961"/>
                  <a:pt x="1212346" y="0"/>
                </a:cubicBezTo>
                <a:cubicBezTo>
                  <a:pt x="991647" y="-20961"/>
                  <a:pt x="977292" y="2619"/>
                  <a:pt x="772571" y="0"/>
                </a:cubicBezTo>
                <a:cubicBezTo>
                  <a:pt x="567851" y="-2619"/>
                  <a:pt x="448997" y="-13200"/>
                  <a:pt x="231309" y="0"/>
                </a:cubicBezTo>
                <a:cubicBezTo>
                  <a:pt x="227755" y="36862"/>
                  <a:pt x="228879" y="65387"/>
                  <a:pt x="231309" y="86749"/>
                </a:cubicBezTo>
                <a:cubicBezTo>
                  <a:pt x="187786" y="85125"/>
                  <a:pt x="159734" y="81795"/>
                  <a:pt x="119234" y="86749"/>
                </a:cubicBezTo>
                <a:cubicBezTo>
                  <a:pt x="123173" y="124561"/>
                  <a:pt x="121148" y="141706"/>
                  <a:pt x="119234" y="175649"/>
                </a:cubicBezTo>
                <a:cubicBezTo>
                  <a:pt x="87704" y="174235"/>
                  <a:pt x="43911" y="178985"/>
                  <a:pt x="0" y="175649"/>
                </a:cubicBezTo>
                <a:cubicBezTo>
                  <a:pt x="-7645" y="316943"/>
                  <a:pt x="15914" y="411943"/>
                  <a:pt x="0" y="568117"/>
                </a:cubicBezTo>
                <a:cubicBezTo>
                  <a:pt x="-15914" y="724291"/>
                  <a:pt x="-16058" y="863087"/>
                  <a:pt x="0" y="993290"/>
                </a:cubicBezTo>
                <a:close/>
              </a:path>
              <a:path w="1681118" h="1032387" fill="none" stroke="0" extrusionOk="0">
                <a:moveTo>
                  <a:pt x="0" y="175649"/>
                </a:moveTo>
                <a:cubicBezTo>
                  <a:pt x="203513" y="183266"/>
                  <a:pt x="327453" y="159002"/>
                  <a:pt x="467941" y="175649"/>
                </a:cubicBezTo>
                <a:cubicBezTo>
                  <a:pt x="608429" y="192296"/>
                  <a:pt x="823003" y="194251"/>
                  <a:pt x="979299" y="175649"/>
                </a:cubicBezTo>
                <a:cubicBezTo>
                  <a:pt x="1135595" y="157047"/>
                  <a:pt x="1338568" y="161623"/>
                  <a:pt x="1447240" y="175649"/>
                </a:cubicBezTo>
                <a:cubicBezTo>
                  <a:pt x="1424876" y="476319"/>
                  <a:pt x="1418939" y="578187"/>
                  <a:pt x="1447240" y="861374"/>
                </a:cubicBezTo>
                <a:cubicBezTo>
                  <a:pt x="690876" y="873481"/>
                  <a:pt x="738930" y="1112794"/>
                  <a:pt x="0" y="993290"/>
                </a:cubicBezTo>
                <a:cubicBezTo>
                  <a:pt x="-9146" y="894723"/>
                  <a:pt x="-595" y="717099"/>
                  <a:pt x="0" y="568117"/>
                </a:cubicBezTo>
                <a:cubicBezTo>
                  <a:pt x="595" y="419135"/>
                  <a:pt x="-11" y="355696"/>
                  <a:pt x="0" y="175649"/>
                </a:cubicBezTo>
                <a:close/>
                <a:moveTo>
                  <a:pt x="119234" y="175649"/>
                </a:moveTo>
                <a:cubicBezTo>
                  <a:pt x="120902" y="147835"/>
                  <a:pt x="118792" y="130335"/>
                  <a:pt x="119234" y="86749"/>
                </a:cubicBezTo>
                <a:cubicBezTo>
                  <a:pt x="258695" y="100127"/>
                  <a:pt x="498251" y="84731"/>
                  <a:pt x="612726" y="86749"/>
                </a:cubicBezTo>
                <a:cubicBezTo>
                  <a:pt x="727201" y="88767"/>
                  <a:pt x="896598" y="81503"/>
                  <a:pt x="1063098" y="86749"/>
                </a:cubicBezTo>
                <a:cubicBezTo>
                  <a:pt x="1229598" y="91995"/>
                  <a:pt x="1395124" y="68519"/>
                  <a:pt x="1556590" y="86749"/>
                </a:cubicBezTo>
                <a:cubicBezTo>
                  <a:pt x="1525234" y="267111"/>
                  <a:pt x="1523983" y="587009"/>
                  <a:pt x="1556590" y="776775"/>
                </a:cubicBezTo>
                <a:cubicBezTo>
                  <a:pt x="1501954" y="776775"/>
                  <a:pt x="1447240" y="781555"/>
                  <a:pt x="1447240" y="781555"/>
                </a:cubicBezTo>
                <a:moveTo>
                  <a:pt x="231309" y="86749"/>
                </a:moveTo>
                <a:cubicBezTo>
                  <a:pt x="227873" y="66645"/>
                  <a:pt x="231749" y="22297"/>
                  <a:pt x="231309" y="0"/>
                </a:cubicBezTo>
                <a:cubicBezTo>
                  <a:pt x="445403" y="-2918"/>
                  <a:pt x="502303" y="15584"/>
                  <a:pt x="729077" y="0"/>
                </a:cubicBezTo>
                <a:cubicBezTo>
                  <a:pt x="955851" y="-15584"/>
                  <a:pt x="1086186" y="-16104"/>
                  <a:pt x="1241343" y="0"/>
                </a:cubicBezTo>
                <a:cubicBezTo>
                  <a:pt x="1396500" y="16104"/>
                  <a:pt x="1468426" y="-11230"/>
                  <a:pt x="1681118" y="0"/>
                </a:cubicBezTo>
                <a:cubicBezTo>
                  <a:pt x="1665608" y="165638"/>
                  <a:pt x="1651179" y="456976"/>
                  <a:pt x="1681118" y="687875"/>
                </a:cubicBezTo>
                <a:cubicBezTo>
                  <a:pt x="1618854" y="687875"/>
                  <a:pt x="1556589" y="691459"/>
                  <a:pt x="1556590" y="691460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+ Ranking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4D3A6537-C106-0044-8E0A-1D4EBA19FFA5}"/>
              </a:ext>
            </a:extLst>
          </p:cNvPr>
          <p:cNvSpPr/>
          <p:nvPr/>
        </p:nvSpPr>
        <p:spPr>
          <a:xfrm>
            <a:off x="7394922" y="4425213"/>
            <a:ext cx="258555" cy="285135"/>
          </a:xfrm>
          <a:prstGeom prst="lef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6B9A60-8EA6-66CA-B58D-19174864D6E7}"/>
              </a:ext>
            </a:extLst>
          </p:cNvPr>
          <p:cNvSpPr/>
          <p:nvPr/>
        </p:nvSpPr>
        <p:spPr>
          <a:xfrm>
            <a:off x="136665" y="4151521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🤖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4A0A475-3A22-2424-F159-DB1ABAD7EC59}"/>
              </a:ext>
            </a:extLst>
          </p:cNvPr>
          <p:cNvSpPr/>
          <p:nvPr/>
        </p:nvSpPr>
        <p:spPr>
          <a:xfrm>
            <a:off x="992805" y="3786958"/>
            <a:ext cx="462116" cy="324467"/>
          </a:xfrm>
          <a:prstGeom prst="downArrow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46BED27-6CC3-B01E-066E-36BA15ED1D84}"/>
              </a:ext>
            </a:extLst>
          </p:cNvPr>
          <p:cNvSpPr/>
          <p:nvPr/>
        </p:nvSpPr>
        <p:spPr>
          <a:xfrm>
            <a:off x="2688781" y="4138081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Criteria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E67CF5-AA11-8AAA-9E5C-575DFFD11610}"/>
              </a:ext>
            </a:extLst>
          </p:cNvPr>
          <p:cNvSpPr/>
          <p:nvPr/>
        </p:nvSpPr>
        <p:spPr>
          <a:xfrm>
            <a:off x="5219538" y="4138081"/>
            <a:ext cx="2094271" cy="766916"/>
          </a:xfrm>
          <a:custGeom>
            <a:avLst/>
            <a:gdLst>
              <a:gd name="connsiteX0" fmla="*/ 0 w 2094271"/>
              <a:gd name="connsiteY0" fmla="*/ 383458 h 766916"/>
              <a:gd name="connsiteX1" fmla="*/ 1047136 w 2094271"/>
              <a:gd name="connsiteY1" fmla="*/ 0 h 766916"/>
              <a:gd name="connsiteX2" fmla="*/ 2094272 w 2094271"/>
              <a:gd name="connsiteY2" fmla="*/ 383458 h 766916"/>
              <a:gd name="connsiteX3" fmla="*/ 1047136 w 2094271"/>
              <a:gd name="connsiteY3" fmla="*/ 766916 h 766916"/>
              <a:gd name="connsiteX4" fmla="*/ 0 w 2094271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271" h="766916" fill="none" extrusionOk="0">
                <a:moveTo>
                  <a:pt x="0" y="383458"/>
                </a:moveTo>
                <a:cubicBezTo>
                  <a:pt x="64421" y="78340"/>
                  <a:pt x="378269" y="-45793"/>
                  <a:pt x="1047136" y="0"/>
                </a:cubicBezTo>
                <a:cubicBezTo>
                  <a:pt x="1607216" y="10595"/>
                  <a:pt x="2103387" y="209704"/>
                  <a:pt x="2094272" y="383458"/>
                </a:cubicBezTo>
                <a:cubicBezTo>
                  <a:pt x="2101483" y="546941"/>
                  <a:pt x="1586016" y="666463"/>
                  <a:pt x="1047136" y="766916"/>
                </a:cubicBezTo>
                <a:cubicBezTo>
                  <a:pt x="435244" y="733047"/>
                  <a:pt x="9273" y="555742"/>
                  <a:pt x="0" y="383458"/>
                </a:cubicBezTo>
                <a:close/>
              </a:path>
              <a:path w="2094271" h="766916" stroke="0" extrusionOk="0">
                <a:moveTo>
                  <a:pt x="0" y="383458"/>
                </a:moveTo>
                <a:cubicBezTo>
                  <a:pt x="12900" y="183910"/>
                  <a:pt x="362082" y="30974"/>
                  <a:pt x="1047136" y="0"/>
                </a:cubicBezTo>
                <a:cubicBezTo>
                  <a:pt x="1637541" y="-2263"/>
                  <a:pt x="2109087" y="219549"/>
                  <a:pt x="2094272" y="383458"/>
                </a:cubicBezTo>
                <a:cubicBezTo>
                  <a:pt x="2081582" y="631192"/>
                  <a:pt x="1652136" y="769293"/>
                  <a:pt x="1047136" y="766916"/>
                </a:cubicBezTo>
                <a:cubicBezTo>
                  <a:pt x="481777" y="730753"/>
                  <a:pt x="-31114" y="604742"/>
                  <a:pt x="0" y="383458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 🤖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A559EF82-6815-C620-3419-C335B543E121}"/>
              </a:ext>
            </a:extLst>
          </p:cNvPr>
          <p:cNvSpPr/>
          <p:nvPr/>
        </p:nvSpPr>
        <p:spPr>
          <a:xfrm>
            <a:off x="9644712" y="4282646"/>
            <a:ext cx="258555" cy="285135"/>
          </a:xfrm>
          <a:prstGeom prst="lef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44239E1-94BC-33E7-AD0A-33A3E6C03F79}"/>
              </a:ext>
            </a:extLst>
          </p:cNvPr>
          <p:cNvSpPr/>
          <p:nvPr/>
        </p:nvSpPr>
        <p:spPr>
          <a:xfrm>
            <a:off x="2293331" y="436291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C65518C-44BF-E60E-4492-D1BE26750F85}"/>
              </a:ext>
            </a:extLst>
          </p:cNvPr>
          <p:cNvSpPr/>
          <p:nvPr/>
        </p:nvSpPr>
        <p:spPr>
          <a:xfrm>
            <a:off x="4844205" y="4378971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Multidocument 38">
            <a:extLst>
              <a:ext uri="{FF2B5EF4-FFF2-40B4-BE49-F238E27FC236}">
                <a16:creationId xmlns:a16="http://schemas.microsoft.com/office/drawing/2014/main" id="{ABDAC140-6ECC-4294-1F54-DE7630BD6219}"/>
              </a:ext>
            </a:extLst>
          </p:cNvPr>
          <p:cNvSpPr/>
          <p:nvPr/>
        </p:nvSpPr>
        <p:spPr>
          <a:xfrm>
            <a:off x="4871072" y="5283119"/>
            <a:ext cx="2094271" cy="1428519"/>
          </a:xfrm>
          <a:custGeom>
            <a:avLst/>
            <a:gdLst>
              <a:gd name="connsiteX0" fmla="*/ 0 w 2094271"/>
              <a:gd name="connsiteY0" fmla="*/ 1374420 h 1428519"/>
              <a:gd name="connsiteX1" fmla="*/ 1802915 w 2094271"/>
              <a:gd name="connsiteY1" fmla="*/ 1191887 h 1428519"/>
              <a:gd name="connsiteX2" fmla="*/ 1802915 w 2094271"/>
              <a:gd name="connsiteY2" fmla="*/ 745932 h 1428519"/>
              <a:gd name="connsiteX3" fmla="*/ 1802915 w 2094271"/>
              <a:gd name="connsiteY3" fmla="*/ 243046 h 1428519"/>
              <a:gd name="connsiteX4" fmla="*/ 1183914 w 2094271"/>
              <a:gd name="connsiteY4" fmla="*/ 243046 h 1428519"/>
              <a:gd name="connsiteX5" fmla="*/ 546884 w 2094271"/>
              <a:gd name="connsiteY5" fmla="*/ 243046 h 1428519"/>
              <a:gd name="connsiteX6" fmla="*/ 0 w 2094271"/>
              <a:gd name="connsiteY6" fmla="*/ 243046 h 1428519"/>
              <a:gd name="connsiteX7" fmla="*/ 0 w 2094271"/>
              <a:gd name="connsiteY7" fmla="*/ 831360 h 1428519"/>
              <a:gd name="connsiteX8" fmla="*/ 0 w 2094271"/>
              <a:gd name="connsiteY8" fmla="*/ 1374420 h 1428519"/>
              <a:gd name="connsiteX9" fmla="*/ 148538 w 2094271"/>
              <a:gd name="connsiteY9" fmla="*/ 243046 h 1428519"/>
              <a:gd name="connsiteX10" fmla="*/ 148538 w 2094271"/>
              <a:gd name="connsiteY10" fmla="*/ 120035 h 1428519"/>
              <a:gd name="connsiteX11" fmla="*/ 691687 w 2094271"/>
              <a:gd name="connsiteY11" fmla="*/ 120035 h 1428519"/>
              <a:gd name="connsiteX12" fmla="*/ 1324366 w 2094271"/>
              <a:gd name="connsiteY12" fmla="*/ 120035 h 1428519"/>
              <a:gd name="connsiteX13" fmla="*/ 1939139 w 2094271"/>
              <a:gd name="connsiteY13" fmla="*/ 120035 h 1428519"/>
              <a:gd name="connsiteX14" fmla="*/ 1939139 w 2094271"/>
              <a:gd name="connsiteY14" fmla="*/ 587884 h 1428519"/>
              <a:gd name="connsiteX15" fmla="*/ 1939139 w 2094271"/>
              <a:gd name="connsiteY15" fmla="*/ 1074828 h 1428519"/>
              <a:gd name="connsiteX16" fmla="*/ 1802915 w 2094271"/>
              <a:gd name="connsiteY16" fmla="*/ 1081441 h 1428519"/>
              <a:gd name="connsiteX17" fmla="*/ 1802915 w 2094271"/>
              <a:gd name="connsiteY17" fmla="*/ 662244 h 1428519"/>
              <a:gd name="connsiteX18" fmla="*/ 1802915 w 2094271"/>
              <a:gd name="connsiteY18" fmla="*/ 243046 h 1428519"/>
              <a:gd name="connsiteX19" fmla="*/ 1251456 w 2094271"/>
              <a:gd name="connsiteY19" fmla="*/ 243046 h 1428519"/>
              <a:gd name="connsiteX20" fmla="*/ 666909 w 2094271"/>
              <a:gd name="connsiteY20" fmla="*/ 243046 h 1428519"/>
              <a:gd name="connsiteX21" fmla="*/ 148538 w 2094271"/>
              <a:gd name="connsiteY21" fmla="*/ 243046 h 1428519"/>
              <a:gd name="connsiteX22" fmla="*/ 288156 w 2094271"/>
              <a:gd name="connsiteY22" fmla="*/ 120035 h 1428519"/>
              <a:gd name="connsiteX23" fmla="*/ 288156 w 2094271"/>
              <a:gd name="connsiteY23" fmla="*/ 0 h 1428519"/>
              <a:gd name="connsiteX24" fmla="*/ 908255 w 2094271"/>
              <a:gd name="connsiteY24" fmla="*/ 0 h 1428519"/>
              <a:gd name="connsiteX25" fmla="*/ 1474172 w 2094271"/>
              <a:gd name="connsiteY25" fmla="*/ 0 h 1428519"/>
              <a:gd name="connsiteX26" fmla="*/ 2094271 w 2094271"/>
              <a:gd name="connsiteY26" fmla="*/ 0 h 1428519"/>
              <a:gd name="connsiteX27" fmla="*/ 2094271 w 2094271"/>
              <a:gd name="connsiteY27" fmla="*/ 485426 h 1428519"/>
              <a:gd name="connsiteX28" fmla="*/ 2094271 w 2094271"/>
              <a:gd name="connsiteY28" fmla="*/ 951816 h 1428519"/>
              <a:gd name="connsiteX29" fmla="*/ 1939139 w 2094271"/>
              <a:gd name="connsiteY29" fmla="*/ 956777 h 1428519"/>
              <a:gd name="connsiteX30" fmla="*/ 1939139 w 2094271"/>
              <a:gd name="connsiteY30" fmla="*/ 555141 h 1428519"/>
              <a:gd name="connsiteX31" fmla="*/ 1939139 w 2094271"/>
              <a:gd name="connsiteY31" fmla="*/ 120035 h 1428519"/>
              <a:gd name="connsiteX32" fmla="*/ 1372302 w 2094271"/>
              <a:gd name="connsiteY32" fmla="*/ 120035 h 1428519"/>
              <a:gd name="connsiteX33" fmla="*/ 854993 w 2094271"/>
              <a:gd name="connsiteY33" fmla="*/ 120035 h 1428519"/>
              <a:gd name="connsiteX34" fmla="*/ 288156 w 2094271"/>
              <a:gd name="connsiteY34" fmla="*/ 120035 h 1428519"/>
              <a:gd name="connsiteX0" fmla="*/ 0 w 2094271"/>
              <a:gd name="connsiteY0" fmla="*/ 243046 h 1428519"/>
              <a:gd name="connsiteX1" fmla="*/ 619001 w 2094271"/>
              <a:gd name="connsiteY1" fmla="*/ 243046 h 1428519"/>
              <a:gd name="connsiteX2" fmla="*/ 1201943 w 2094271"/>
              <a:gd name="connsiteY2" fmla="*/ 243046 h 1428519"/>
              <a:gd name="connsiteX3" fmla="*/ 1802915 w 2094271"/>
              <a:gd name="connsiteY3" fmla="*/ 243046 h 1428519"/>
              <a:gd name="connsiteX4" fmla="*/ 1802915 w 2094271"/>
              <a:gd name="connsiteY4" fmla="*/ 698490 h 1428519"/>
              <a:gd name="connsiteX5" fmla="*/ 1802915 w 2094271"/>
              <a:gd name="connsiteY5" fmla="*/ 1191887 h 1428519"/>
              <a:gd name="connsiteX6" fmla="*/ 0 w 2094271"/>
              <a:gd name="connsiteY6" fmla="*/ 1374420 h 1428519"/>
              <a:gd name="connsiteX7" fmla="*/ 0 w 2094271"/>
              <a:gd name="connsiteY7" fmla="*/ 797419 h 1428519"/>
              <a:gd name="connsiteX8" fmla="*/ 0 w 2094271"/>
              <a:gd name="connsiteY8" fmla="*/ 243046 h 1428519"/>
              <a:gd name="connsiteX9" fmla="*/ 148538 w 2094271"/>
              <a:gd name="connsiteY9" fmla="*/ 243046 h 1428519"/>
              <a:gd name="connsiteX10" fmla="*/ 148538 w 2094271"/>
              <a:gd name="connsiteY10" fmla="*/ 120035 h 1428519"/>
              <a:gd name="connsiteX11" fmla="*/ 727499 w 2094271"/>
              <a:gd name="connsiteY11" fmla="*/ 120035 h 1428519"/>
              <a:gd name="connsiteX12" fmla="*/ 1270648 w 2094271"/>
              <a:gd name="connsiteY12" fmla="*/ 120035 h 1428519"/>
              <a:gd name="connsiteX13" fmla="*/ 1939139 w 2094271"/>
              <a:gd name="connsiteY13" fmla="*/ 120035 h 1428519"/>
              <a:gd name="connsiteX14" fmla="*/ 1939139 w 2094271"/>
              <a:gd name="connsiteY14" fmla="*/ 606979 h 1428519"/>
              <a:gd name="connsiteX15" fmla="*/ 1939139 w 2094271"/>
              <a:gd name="connsiteY15" fmla="*/ 1074828 h 1428519"/>
              <a:gd name="connsiteX16" fmla="*/ 1802915 w 2094271"/>
              <a:gd name="connsiteY16" fmla="*/ 1081441 h 1428519"/>
              <a:gd name="connsiteX17" fmla="*/ 288156 w 2094271"/>
              <a:gd name="connsiteY17" fmla="*/ 120035 h 1428519"/>
              <a:gd name="connsiteX18" fmla="*/ 288156 w 2094271"/>
              <a:gd name="connsiteY18" fmla="*/ 0 h 1428519"/>
              <a:gd name="connsiteX19" fmla="*/ 854072 w 2094271"/>
              <a:gd name="connsiteY19" fmla="*/ 0 h 1428519"/>
              <a:gd name="connsiteX20" fmla="*/ 1474172 w 2094271"/>
              <a:gd name="connsiteY20" fmla="*/ 0 h 1428519"/>
              <a:gd name="connsiteX21" fmla="*/ 2094271 w 2094271"/>
              <a:gd name="connsiteY21" fmla="*/ 0 h 1428519"/>
              <a:gd name="connsiteX22" fmla="*/ 2094271 w 2094271"/>
              <a:gd name="connsiteY22" fmla="*/ 466390 h 1428519"/>
              <a:gd name="connsiteX23" fmla="*/ 2094271 w 2094271"/>
              <a:gd name="connsiteY23" fmla="*/ 951816 h 1428519"/>
              <a:gd name="connsiteX24" fmla="*/ 1939139 w 2094271"/>
              <a:gd name="connsiteY24" fmla="*/ 956777 h 1428519"/>
              <a:gd name="connsiteX0" fmla="*/ 0 w 2094271"/>
              <a:gd name="connsiteY0" fmla="*/ 1374420 h 1428519"/>
              <a:gd name="connsiteX1" fmla="*/ 1802915 w 2094271"/>
              <a:gd name="connsiteY1" fmla="*/ 1191887 h 1428519"/>
              <a:gd name="connsiteX2" fmla="*/ 1802915 w 2094271"/>
              <a:gd name="connsiteY2" fmla="*/ 1081441 h 1428519"/>
              <a:gd name="connsiteX3" fmla="*/ 1939139 w 2094271"/>
              <a:gd name="connsiteY3" fmla="*/ 1074828 h 1428519"/>
              <a:gd name="connsiteX4" fmla="*/ 1939139 w 2094271"/>
              <a:gd name="connsiteY4" fmla="*/ 956777 h 1428519"/>
              <a:gd name="connsiteX5" fmla="*/ 2094271 w 2094271"/>
              <a:gd name="connsiteY5" fmla="*/ 951816 h 1428519"/>
              <a:gd name="connsiteX6" fmla="*/ 2094271 w 2094271"/>
              <a:gd name="connsiteY6" fmla="*/ 466390 h 1428519"/>
              <a:gd name="connsiteX7" fmla="*/ 2094271 w 2094271"/>
              <a:gd name="connsiteY7" fmla="*/ 0 h 1428519"/>
              <a:gd name="connsiteX8" fmla="*/ 1510294 w 2094271"/>
              <a:gd name="connsiteY8" fmla="*/ 0 h 1428519"/>
              <a:gd name="connsiteX9" fmla="*/ 962439 w 2094271"/>
              <a:gd name="connsiteY9" fmla="*/ 0 h 1428519"/>
              <a:gd name="connsiteX10" fmla="*/ 288156 w 2094271"/>
              <a:gd name="connsiteY10" fmla="*/ 0 h 1428519"/>
              <a:gd name="connsiteX11" fmla="*/ 288156 w 2094271"/>
              <a:gd name="connsiteY11" fmla="*/ 120035 h 1428519"/>
              <a:gd name="connsiteX12" fmla="*/ 148538 w 2094271"/>
              <a:gd name="connsiteY12" fmla="*/ 120035 h 1428519"/>
              <a:gd name="connsiteX13" fmla="*/ 148538 w 2094271"/>
              <a:gd name="connsiteY13" fmla="*/ 243046 h 1428519"/>
              <a:gd name="connsiteX14" fmla="*/ 0 w 2094271"/>
              <a:gd name="connsiteY14" fmla="*/ 243046 h 1428519"/>
              <a:gd name="connsiteX15" fmla="*/ 0 w 2094271"/>
              <a:gd name="connsiteY15" fmla="*/ 797419 h 1428519"/>
              <a:gd name="connsiteX16" fmla="*/ 0 w 2094271"/>
              <a:gd name="connsiteY16" fmla="*/ 1374420 h 142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94271" h="1428519" stroke="0" extrusionOk="0">
                <a:moveTo>
                  <a:pt x="0" y="1374420"/>
                </a:moveTo>
                <a:cubicBezTo>
                  <a:pt x="948791" y="1619776"/>
                  <a:pt x="959770" y="1147415"/>
                  <a:pt x="1802915" y="1191887"/>
                </a:cubicBezTo>
                <a:cubicBezTo>
                  <a:pt x="1809463" y="1019189"/>
                  <a:pt x="1790496" y="909126"/>
                  <a:pt x="1802915" y="745932"/>
                </a:cubicBezTo>
                <a:cubicBezTo>
                  <a:pt x="1815334" y="582738"/>
                  <a:pt x="1812030" y="361180"/>
                  <a:pt x="1802915" y="243046"/>
                </a:cubicBezTo>
                <a:cubicBezTo>
                  <a:pt x="1527314" y="223593"/>
                  <a:pt x="1324316" y="227639"/>
                  <a:pt x="1183914" y="243046"/>
                </a:cubicBezTo>
                <a:cubicBezTo>
                  <a:pt x="1043512" y="258453"/>
                  <a:pt x="772592" y="220014"/>
                  <a:pt x="546884" y="243046"/>
                </a:cubicBezTo>
                <a:cubicBezTo>
                  <a:pt x="321176" y="266079"/>
                  <a:pt x="115933" y="267874"/>
                  <a:pt x="0" y="243046"/>
                </a:cubicBezTo>
                <a:cubicBezTo>
                  <a:pt x="20974" y="411897"/>
                  <a:pt x="9000" y="561718"/>
                  <a:pt x="0" y="831360"/>
                </a:cubicBezTo>
                <a:cubicBezTo>
                  <a:pt x="-9000" y="1101002"/>
                  <a:pt x="-24423" y="1210051"/>
                  <a:pt x="0" y="1374420"/>
                </a:cubicBezTo>
                <a:close/>
                <a:moveTo>
                  <a:pt x="148538" y="243046"/>
                </a:moveTo>
                <a:cubicBezTo>
                  <a:pt x="151432" y="190869"/>
                  <a:pt x="144272" y="149152"/>
                  <a:pt x="148538" y="120035"/>
                </a:cubicBezTo>
                <a:cubicBezTo>
                  <a:pt x="386056" y="99080"/>
                  <a:pt x="479505" y="113853"/>
                  <a:pt x="691687" y="120035"/>
                </a:cubicBezTo>
                <a:cubicBezTo>
                  <a:pt x="903869" y="126217"/>
                  <a:pt x="1020816" y="145278"/>
                  <a:pt x="1324366" y="120035"/>
                </a:cubicBezTo>
                <a:cubicBezTo>
                  <a:pt x="1627916" y="94792"/>
                  <a:pt x="1682331" y="129079"/>
                  <a:pt x="1939139" y="120035"/>
                </a:cubicBezTo>
                <a:cubicBezTo>
                  <a:pt x="1922549" y="280154"/>
                  <a:pt x="1948858" y="422560"/>
                  <a:pt x="1939139" y="587884"/>
                </a:cubicBezTo>
                <a:cubicBezTo>
                  <a:pt x="1929420" y="753208"/>
                  <a:pt x="1958198" y="942729"/>
                  <a:pt x="1939139" y="1074828"/>
                </a:cubicBezTo>
                <a:cubicBezTo>
                  <a:pt x="1871077" y="1074828"/>
                  <a:pt x="1802915" y="1081441"/>
                  <a:pt x="1802915" y="1081441"/>
                </a:cubicBezTo>
                <a:cubicBezTo>
                  <a:pt x="1790835" y="979980"/>
                  <a:pt x="1806886" y="748065"/>
                  <a:pt x="1802915" y="662244"/>
                </a:cubicBezTo>
                <a:cubicBezTo>
                  <a:pt x="1798944" y="576423"/>
                  <a:pt x="1812037" y="418164"/>
                  <a:pt x="1802915" y="243046"/>
                </a:cubicBezTo>
                <a:cubicBezTo>
                  <a:pt x="1634788" y="228210"/>
                  <a:pt x="1488770" y="250724"/>
                  <a:pt x="1251456" y="243046"/>
                </a:cubicBezTo>
                <a:cubicBezTo>
                  <a:pt x="1014142" y="235368"/>
                  <a:pt x="857374" y="222517"/>
                  <a:pt x="666909" y="243046"/>
                </a:cubicBezTo>
                <a:cubicBezTo>
                  <a:pt x="476444" y="263575"/>
                  <a:pt x="365213" y="258344"/>
                  <a:pt x="148538" y="243046"/>
                </a:cubicBezTo>
                <a:close/>
                <a:moveTo>
                  <a:pt x="288156" y="120035"/>
                </a:moveTo>
                <a:cubicBezTo>
                  <a:pt x="286795" y="72523"/>
                  <a:pt x="284188" y="47320"/>
                  <a:pt x="288156" y="0"/>
                </a:cubicBezTo>
                <a:cubicBezTo>
                  <a:pt x="551318" y="11539"/>
                  <a:pt x="692294" y="8281"/>
                  <a:pt x="908255" y="0"/>
                </a:cubicBezTo>
                <a:cubicBezTo>
                  <a:pt x="1124216" y="-8281"/>
                  <a:pt x="1229027" y="-24455"/>
                  <a:pt x="1474172" y="0"/>
                </a:cubicBezTo>
                <a:cubicBezTo>
                  <a:pt x="1719317" y="24455"/>
                  <a:pt x="1807412" y="29314"/>
                  <a:pt x="2094271" y="0"/>
                </a:cubicBezTo>
                <a:cubicBezTo>
                  <a:pt x="2107082" y="124346"/>
                  <a:pt x="2111168" y="258259"/>
                  <a:pt x="2094271" y="485426"/>
                </a:cubicBezTo>
                <a:cubicBezTo>
                  <a:pt x="2077374" y="712593"/>
                  <a:pt x="2111617" y="780745"/>
                  <a:pt x="2094271" y="951816"/>
                </a:cubicBezTo>
                <a:cubicBezTo>
                  <a:pt x="2016705" y="951815"/>
                  <a:pt x="1939139" y="956778"/>
                  <a:pt x="1939139" y="956777"/>
                </a:cubicBezTo>
                <a:cubicBezTo>
                  <a:pt x="1940805" y="820319"/>
                  <a:pt x="1933274" y="747257"/>
                  <a:pt x="1939139" y="555141"/>
                </a:cubicBezTo>
                <a:cubicBezTo>
                  <a:pt x="1945004" y="363025"/>
                  <a:pt x="1933927" y="334342"/>
                  <a:pt x="1939139" y="120035"/>
                </a:cubicBezTo>
                <a:cubicBezTo>
                  <a:pt x="1825508" y="97763"/>
                  <a:pt x="1653954" y="147433"/>
                  <a:pt x="1372302" y="120035"/>
                </a:cubicBezTo>
                <a:cubicBezTo>
                  <a:pt x="1090650" y="92637"/>
                  <a:pt x="1028279" y="113478"/>
                  <a:pt x="854993" y="120035"/>
                </a:cubicBezTo>
                <a:cubicBezTo>
                  <a:pt x="681707" y="126592"/>
                  <a:pt x="545106" y="142253"/>
                  <a:pt x="288156" y="120035"/>
                </a:cubicBezTo>
                <a:close/>
              </a:path>
              <a:path w="2094271" h="1428519" fill="none" extrusionOk="0">
                <a:moveTo>
                  <a:pt x="0" y="243046"/>
                </a:moveTo>
                <a:cubicBezTo>
                  <a:pt x="231483" y="245033"/>
                  <a:pt x="336852" y="212681"/>
                  <a:pt x="619001" y="243046"/>
                </a:cubicBezTo>
                <a:cubicBezTo>
                  <a:pt x="901150" y="273411"/>
                  <a:pt x="995838" y="252858"/>
                  <a:pt x="1201943" y="243046"/>
                </a:cubicBezTo>
                <a:cubicBezTo>
                  <a:pt x="1408048" y="233234"/>
                  <a:pt x="1635836" y="238813"/>
                  <a:pt x="1802915" y="243046"/>
                </a:cubicBezTo>
                <a:cubicBezTo>
                  <a:pt x="1813653" y="367165"/>
                  <a:pt x="1785062" y="471199"/>
                  <a:pt x="1802915" y="698490"/>
                </a:cubicBezTo>
                <a:cubicBezTo>
                  <a:pt x="1820768" y="925781"/>
                  <a:pt x="1820147" y="984313"/>
                  <a:pt x="1802915" y="1191887"/>
                </a:cubicBezTo>
                <a:cubicBezTo>
                  <a:pt x="888745" y="1211977"/>
                  <a:pt x="901542" y="1508417"/>
                  <a:pt x="0" y="1374420"/>
                </a:cubicBezTo>
                <a:cubicBezTo>
                  <a:pt x="-7220" y="1136225"/>
                  <a:pt x="18284" y="946817"/>
                  <a:pt x="0" y="797419"/>
                </a:cubicBezTo>
                <a:cubicBezTo>
                  <a:pt x="-18284" y="648021"/>
                  <a:pt x="19903" y="509039"/>
                  <a:pt x="0" y="243046"/>
                </a:cubicBezTo>
                <a:close/>
                <a:moveTo>
                  <a:pt x="148538" y="243046"/>
                </a:moveTo>
                <a:cubicBezTo>
                  <a:pt x="146956" y="198554"/>
                  <a:pt x="144932" y="160773"/>
                  <a:pt x="148538" y="120035"/>
                </a:cubicBezTo>
                <a:cubicBezTo>
                  <a:pt x="297668" y="95935"/>
                  <a:pt x="532196" y="116898"/>
                  <a:pt x="727499" y="120035"/>
                </a:cubicBezTo>
                <a:cubicBezTo>
                  <a:pt x="922802" y="123172"/>
                  <a:pt x="1158998" y="124015"/>
                  <a:pt x="1270648" y="120035"/>
                </a:cubicBezTo>
                <a:cubicBezTo>
                  <a:pt x="1382298" y="116055"/>
                  <a:pt x="1759965" y="123581"/>
                  <a:pt x="1939139" y="120035"/>
                </a:cubicBezTo>
                <a:cubicBezTo>
                  <a:pt x="1946147" y="229067"/>
                  <a:pt x="1960721" y="408360"/>
                  <a:pt x="1939139" y="606979"/>
                </a:cubicBezTo>
                <a:cubicBezTo>
                  <a:pt x="1917557" y="805598"/>
                  <a:pt x="1943960" y="853775"/>
                  <a:pt x="1939139" y="1074828"/>
                </a:cubicBezTo>
                <a:cubicBezTo>
                  <a:pt x="1871075" y="1074828"/>
                  <a:pt x="1802915" y="1081442"/>
                  <a:pt x="1802915" y="1081441"/>
                </a:cubicBezTo>
                <a:moveTo>
                  <a:pt x="288156" y="120035"/>
                </a:moveTo>
                <a:cubicBezTo>
                  <a:pt x="288378" y="91347"/>
                  <a:pt x="284730" y="49788"/>
                  <a:pt x="288156" y="0"/>
                </a:cubicBezTo>
                <a:cubicBezTo>
                  <a:pt x="434569" y="20385"/>
                  <a:pt x="663353" y="-3147"/>
                  <a:pt x="854072" y="0"/>
                </a:cubicBezTo>
                <a:cubicBezTo>
                  <a:pt x="1044791" y="3147"/>
                  <a:pt x="1225773" y="-20184"/>
                  <a:pt x="1474172" y="0"/>
                </a:cubicBezTo>
                <a:cubicBezTo>
                  <a:pt x="1722571" y="20184"/>
                  <a:pt x="1851171" y="-24134"/>
                  <a:pt x="2094271" y="0"/>
                </a:cubicBezTo>
                <a:cubicBezTo>
                  <a:pt x="2105145" y="175548"/>
                  <a:pt x="2108910" y="343223"/>
                  <a:pt x="2094271" y="466390"/>
                </a:cubicBezTo>
                <a:cubicBezTo>
                  <a:pt x="2079633" y="589557"/>
                  <a:pt x="2080214" y="742586"/>
                  <a:pt x="2094271" y="951816"/>
                </a:cubicBezTo>
                <a:cubicBezTo>
                  <a:pt x="2016706" y="951816"/>
                  <a:pt x="1939138" y="956777"/>
                  <a:pt x="1939139" y="956777"/>
                </a:cubicBezTo>
              </a:path>
              <a:path w="2094271" h="1428519" fill="none" stroke="0" extrusionOk="0">
                <a:moveTo>
                  <a:pt x="0" y="1374420"/>
                </a:moveTo>
                <a:cubicBezTo>
                  <a:pt x="892398" y="1585166"/>
                  <a:pt x="933095" y="1227545"/>
                  <a:pt x="1802915" y="1191887"/>
                </a:cubicBezTo>
                <a:cubicBezTo>
                  <a:pt x="1805980" y="1169349"/>
                  <a:pt x="1807819" y="1111573"/>
                  <a:pt x="1802915" y="1081441"/>
                </a:cubicBezTo>
                <a:cubicBezTo>
                  <a:pt x="1805077" y="1080337"/>
                  <a:pt x="1861525" y="1082307"/>
                  <a:pt x="1939139" y="1074828"/>
                </a:cubicBezTo>
                <a:cubicBezTo>
                  <a:pt x="1941382" y="1047124"/>
                  <a:pt x="1943879" y="982828"/>
                  <a:pt x="1939139" y="956777"/>
                </a:cubicBezTo>
                <a:cubicBezTo>
                  <a:pt x="1926751" y="966033"/>
                  <a:pt x="2020079" y="950485"/>
                  <a:pt x="2094271" y="951816"/>
                </a:cubicBezTo>
                <a:cubicBezTo>
                  <a:pt x="2096344" y="744707"/>
                  <a:pt x="2111773" y="578889"/>
                  <a:pt x="2094271" y="466390"/>
                </a:cubicBezTo>
                <a:cubicBezTo>
                  <a:pt x="2076769" y="353891"/>
                  <a:pt x="2095028" y="212453"/>
                  <a:pt x="2094271" y="0"/>
                </a:cubicBezTo>
                <a:cubicBezTo>
                  <a:pt x="1848348" y="-4058"/>
                  <a:pt x="1666891" y="-2960"/>
                  <a:pt x="1510294" y="0"/>
                </a:cubicBezTo>
                <a:cubicBezTo>
                  <a:pt x="1353697" y="2960"/>
                  <a:pt x="1178019" y="11935"/>
                  <a:pt x="962439" y="0"/>
                </a:cubicBezTo>
                <a:cubicBezTo>
                  <a:pt x="746860" y="-11935"/>
                  <a:pt x="618174" y="23471"/>
                  <a:pt x="288156" y="0"/>
                </a:cubicBezTo>
                <a:cubicBezTo>
                  <a:pt x="287812" y="25307"/>
                  <a:pt x="292236" y="65888"/>
                  <a:pt x="288156" y="120035"/>
                </a:cubicBezTo>
                <a:cubicBezTo>
                  <a:pt x="236580" y="125544"/>
                  <a:pt x="196506" y="113390"/>
                  <a:pt x="148538" y="120035"/>
                </a:cubicBezTo>
                <a:cubicBezTo>
                  <a:pt x="147000" y="163997"/>
                  <a:pt x="144214" y="199755"/>
                  <a:pt x="148538" y="243046"/>
                </a:cubicBezTo>
                <a:cubicBezTo>
                  <a:pt x="83806" y="247624"/>
                  <a:pt x="57019" y="243325"/>
                  <a:pt x="0" y="243046"/>
                </a:cubicBezTo>
                <a:cubicBezTo>
                  <a:pt x="25673" y="467746"/>
                  <a:pt x="-3002" y="561939"/>
                  <a:pt x="0" y="797419"/>
                </a:cubicBezTo>
                <a:cubicBezTo>
                  <a:pt x="3002" y="1032899"/>
                  <a:pt x="-5845" y="1100650"/>
                  <a:pt x="0" y="1374420"/>
                </a:cubicBezTo>
                <a:close/>
              </a:path>
              <a:path w="2094271" h="1428519" fill="none" stroke="0" extrusionOk="0">
                <a:moveTo>
                  <a:pt x="0" y="243046"/>
                </a:moveTo>
                <a:cubicBezTo>
                  <a:pt x="177583" y="241044"/>
                  <a:pt x="455688" y="240690"/>
                  <a:pt x="637030" y="243046"/>
                </a:cubicBezTo>
                <a:cubicBezTo>
                  <a:pt x="818372" y="245403"/>
                  <a:pt x="954491" y="230712"/>
                  <a:pt x="1256031" y="243046"/>
                </a:cubicBezTo>
                <a:cubicBezTo>
                  <a:pt x="1557571" y="255380"/>
                  <a:pt x="1573516" y="250993"/>
                  <a:pt x="1802915" y="243046"/>
                </a:cubicBezTo>
                <a:cubicBezTo>
                  <a:pt x="1785727" y="368759"/>
                  <a:pt x="1796932" y="525791"/>
                  <a:pt x="1802915" y="698490"/>
                </a:cubicBezTo>
                <a:cubicBezTo>
                  <a:pt x="1808898" y="871189"/>
                  <a:pt x="1820415" y="1055427"/>
                  <a:pt x="1802915" y="1191887"/>
                </a:cubicBezTo>
                <a:cubicBezTo>
                  <a:pt x="867746" y="1220001"/>
                  <a:pt x="894004" y="1590998"/>
                  <a:pt x="0" y="1374420"/>
                </a:cubicBezTo>
                <a:cubicBezTo>
                  <a:pt x="-14242" y="1220330"/>
                  <a:pt x="27985" y="941416"/>
                  <a:pt x="0" y="797419"/>
                </a:cubicBezTo>
                <a:cubicBezTo>
                  <a:pt x="-27985" y="653422"/>
                  <a:pt x="20196" y="450797"/>
                  <a:pt x="0" y="243046"/>
                </a:cubicBezTo>
                <a:close/>
                <a:moveTo>
                  <a:pt x="148538" y="243046"/>
                </a:moveTo>
                <a:cubicBezTo>
                  <a:pt x="143073" y="207231"/>
                  <a:pt x="153857" y="175611"/>
                  <a:pt x="148538" y="120035"/>
                </a:cubicBezTo>
                <a:cubicBezTo>
                  <a:pt x="305085" y="133203"/>
                  <a:pt x="618125" y="95602"/>
                  <a:pt x="781217" y="120035"/>
                </a:cubicBezTo>
                <a:cubicBezTo>
                  <a:pt x="944309" y="144468"/>
                  <a:pt x="1120568" y="94836"/>
                  <a:pt x="1360178" y="120035"/>
                </a:cubicBezTo>
                <a:cubicBezTo>
                  <a:pt x="1599788" y="145234"/>
                  <a:pt x="1755777" y="115248"/>
                  <a:pt x="1939139" y="120035"/>
                </a:cubicBezTo>
                <a:cubicBezTo>
                  <a:pt x="1925916" y="276078"/>
                  <a:pt x="1940550" y="361687"/>
                  <a:pt x="1939139" y="587884"/>
                </a:cubicBezTo>
                <a:cubicBezTo>
                  <a:pt x="1937728" y="814081"/>
                  <a:pt x="1923157" y="975270"/>
                  <a:pt x="1939139" y="1074828"/>
                </a:cubicBezTo>
                <a:cubicBezTo>
                  <a:pt x="1871075" y="1074827"/>
                  <a:pt x="1802915" y="1081441"/>
                  <a:pt x="1802915" y="1081441"/>
                </a:cubicBezTo>
                <a:moveTo>
                  <a:pt x="288156" y="120035"/>
                </a:moveTo>
                <a:cubicBezTo>
                  <a:pt x="289227" y="78402"/>
                  <a:pt x="283054" y="24035"/>
                  <a:pt x="288156" y="0"/>
                </a:cubicBezTo>
                <a:cubicBezTo>
                  <a:pt x="481032" y="-13465"/>
                  <a:pt x="743819" y="15906"/>
                  <a:pt x="872133" y="0"/>
                </a:cubicBezTo>
                <a:cubicBezTo>
                  <a:pt x="1000447" y="-15906"/>
                  <a:pt x="1329195" y="19747"/>
                  <a:pt x="1456110" y="0"/>
                </a:cubicBezTo>
                <a:cubicBezTo>
                  <a:pt x="1583025" y="-19747"/>
                  <a:pt x="1786706" y="-6372"/>
                  <a:pt x="2094271" y="0"/>
                </a:cubicBezTo>
                <a:cubicBezTo>
                  <a:pt x="2103473" y="211133"/>
                  <a:pt x="2091054" y="245040"/>
                  <a:pt x="2094271" y="466390"/>
                </a:cubicBezTo>
                <a:cubicBezTo>
                  <a:pt x="2097489" y="687740"/>
                  <a:pt x="2111067" y="837811"/>
                  <a:pt x="2094271" y="951816"/>
                </a:cubicBezTo>
                <a:cubicBezTo>
                  <a:pt x="2016705" y="951817"/>
                  <a:pt x="1939138" y="956777"/>
                  <a:pt x="1939139" y="956777"/>
                </a:cubicBezTo>
              </a:path>
            </a:pathLst>
          </a:custGeom>
          <a:solidFill>
            <a:schemeClr val="accent5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330592923">
                  <a:prstGeom prst="flowChartMultidocumen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Candidates + Ranking</a:t>
            </a:r>
          </a:p>
          <a:p>
            <a:pPr algn="ctr"/>
            <a:r>
              <a:rPr lang="en-US" dirty="0"/>
              <a:t>+ Relevance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F513729-C39D-994E-AF52-B6BC83C3330F}"/>
              </a:ext>
            </a:extLst>
          </p:cNvPr>
          <p:cNvSpPr/>
          <p:nvPr/>
        </p:nvSpPr>
        <p:spPr>
          <a:xfrm>
            <a:off x="7073885" y="5890837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5B4558E-CEAD-AA5B-9B65-37F756DFE481}"/>
              </a:ext>
            </a:extLst>
          </p:cNvPr>
          <p:cNvSpPr/>
          <p:nvPr/>
        </p:nvSpPr>
        <p:spPr>
          <a:xfrm>
            <a:off x="9624759" y="5906891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580FFD1-145B-2675-BC1B-3476990E3987}"/>
              </a:ext>
            </a:extLst>
          </p:cNvPr>
          <p:cNvSpPr/>
          <p:nvPr/>
        </p:nvSpPr>
        <p:spPr>
          <a:xfrm>
            <a:off x="2320214" y="2044335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75119" y="79295"/>
                  <a:pt x="100816" y="68742"/>
                  <a:pt x="191730" y="71284"/>
                </a:cubicBezTo>
                <a:cubicBezTo>
                  <a:pt x="192828" y="39079"/>
                  <a:pt x="195283" y="22048"/>
                  <a:pt x="191730" y="0"/>
                </a:cubicBezTo>
                <a:cubicBezTo>
                  <a:pt x="233957" y="45381"/>
                  <a:pt x="293923" y="104048"/>
                  <a:pt x="334297" y="142568"/>
                </a:cubicBezTo>
                <a:cubicBezTo>
                  <a:pt x="270136" y="197089"/>
                  <a:pt x="264566" y="224403"/>
                  <a:pt x="191730" y="285135"/>
                </a:cubicBezTo>
                <a:cubicBezTo>
                  <a:pt x="193240" y="265561"/>
                  <a:pt x="191886" y="232284"/>
                  <a:pt x="191730" y="213851"/>
                </a:cubicBezTo>
                <a:cubicBezTo>
                  <a:pt x="148746" y="212827"/>
                  <a:pt x="80795" y="221428"/>
                  <a:pt x="0" y="213851"/>
                </a:cubicBezTo>
                <a:cubicBezTo>
                  <a:pt x="-725" y="177743"/>
                  <a:pt x="3528" y="129267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5005" y="80791"/>
                  <a:pt x="135189" y="72913"/>
                  <a:pt x="191730" y="71284"/>
                </a:cubicBezTo>
                <a:cubicBezTo>
                  <a:pt x="195059" y="39172"/>
                  <a:pt x="191664" y="23805"/>
                  <a:pt x="191730" y="0"/>
                </a:cubicBezTo>
                <a:cubicBezTo>
                  <a:pt x="247539" y="65827"/>
                  <a:pt x="303932" y="107936"/>
                  <a:pt x="334297" y="142568"/>
                </a:cubicBezTo>
                <a:cubicBezTo>
                  <a:pt x="275956" y="208349"/>
                  <a:pt x="243027" y="237065"/>
                  <a:pt x="191730" y="285135"/>
                </a:cubicBezTo>
                <a:cubicBezTo>
                  <a:pt x="193662" y="265657"/>
                  <a:pt x="191529" y="249459"/>
                  <a:pt x="191730" y="213851"/>
                </a:cubicBezTo>
                <a:cubicBezTo>
                  <a:pt x="108816" y="222367"/>
                  <a:pt x="82081" y="206876"/>
                  <a:pt x="0" y="213851"/>
                </a:cubicBezTo>
                <a:cubicBezTo>
                  <a:pt x="1085" y="178881"/>
                  <a:pt x="2224" y="122855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944796195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62C1FA-31BC-2B79-F42A-A55BC9C42F64}"/>
              </a:ext>
            </a:extLst>
          </p:cNvPr>
          <p:cNvSpPr/>
          <p:nvPr/>
        </p:nvSpPr>
        <p:spPr>
          <a:xfrm>
            <a:off x="2703727" y="1819126"/>
            <a:ext cx="1917434" cy="766916"/>
          </a:xfrm>
          <a:custGeom>
            <a:avLst/>
            <a:gdLst>
              <a:gd name="connsiteX0" fmla="*/ 0 w 1917434"/>
              <a:gd name="connsiteY0" fmla="*/ 383458 h 766916"/>
              <a:gd name="connsiteX1" fmla="*/ 958717 w 1917434"/>
              <a:gd name="connsiteY1" fmla="*/ 0 h 766916"/>
              <a:gd name="connsiteX2" fmla="*/ 1917434 w 1917434"/>
              <a:gd name="connsiteY2" fmla="*/ 383458 h 766916"/>
              <a:gd name="connsiteX3" fmla="*/ 958717 w 1917434"/>
              <a:gd name="connsiteY3" fmla="*/ 766916 h 766916"/>
              <a:gd name="connsiteX4" fmla="*/ 0 w 1917434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7434" h="766916" fill="none" extrusionOk="0">
                <a:moveTo>
                  <a:pt x="0" y="383458"/>
                </a:moveTo>
                <a:cubicBezTo>
                  <a:pt x="37536" y="117294"/>
                  <a:pt x="327009" y="-51696"/>
                  <a:pt x="958717" y="0"/>
                </a:cubicBezTo>
                <a:cubicBezTo>
                  <a:pt x="1469965" y="10595"/>
                  <a:pt x="1926549" y="209704"/>
                  <a:pt x="1917434" y="383458"/>
                </a:cubicBezTo>
                <a:cubicBezTo>
                  <a:pt x="1931573" y="500546"/>
                  <a:pt x="1454650" y="681454"/>
                  <a:pt x="958717" y="766916"/>
                </a:cubicBezTo>
                <a:cubicBezTo>
                  <a:pt x="395657" y="733047"/>
                  <a:pt x="9273" y="555742"/>
                  <a:pt x="0" y="383458"/>
                </a:cubicBezTo>
                <a:close/>
              </a:path>
              <a:path w="1917434" h="766916" stroke="0" extrusionOk="0">
                <a:moveTo>
                  <a:pt x="0" y="383458"/>
                </a:moveTo>
                <a:cubicBezTo>
                  <a:pt x="32209" y="202218"/>
                  <a:pt x="340648" y="25706"/>
                  <a:pt x="958717" y="0"/>
                </a:cubicBezTo>
                <a:cubicBezTo>
                  <a:pt x="1500290" y="-2263"/>
                  <a:pt x="1932249" y="219549"/>
                  <a:pt x="1917434" y="383458"/>
                </a:cubicBezTo>
                <a:cubicBezTo>
                  <a:pt x="1879695" y="702168"/>
                  <a:pt x="1601288" y="776991"/>
                  <a:pt x="958717" y="766916"/>
                </a:cubicBezTo>
                <a:cubicBezTo>
                  <a:pt x="442190" y="730753"/>
                  <a:pt x="-31114" y="604742"/>
                  <a:pt x="0" y="383458"/>
                </a:cubicBezTo>
                <a:close/>
              </a:path>
            </a:pathLst>
          </a:custGeom>
          <a:solidFill>
            <a:srgbClr val="00B0F0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5DF8AA-5901-F62E-9AA7-DE7898342D2E}"/>
              </a:ext>
            </a:extLst>
          </p:cNvPr>
          <p:cNvSpPr/>
          <p:nvPr/>
        </p:nvSpPr>
        <p:spPr>
          <a:xfrm>
            <a:off x="5011354" y="1819126"/>
            <a:ext cx="1566428" cy="766916"/>
          </a:xfrm>
          <a:custGeom>
            <a:avLst/>
            <a:gdLst>
              <a:gd name="connsiteX0" fmla="*/ 0 w 1566428"/>
              <a:gd name="connsiteY0" fmla="*/ 383458 h 766916"/>
              <a:gd name="connsiteX1" fmla="*/ 783214 w 1566428"/>
              <a:gd name="connsiteY1" fmla="*/ 0 h 766916"/>
              <a:gd name="connsiteX2" fmla="*/ 1566428 w 1566428"/>
              <a:gd name="connsiteY2" fmla="*/ 383458 h 766916"/>
              <a:gd name="connsiteX3" fmla="*/ 783214 w 1566428"/>
              <a:gd name="connsiteY3" fmla="*/ 766916 h 766916"/>
              <a:gd name="connsiteX4" fmla="*/ 0 w 1566428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428" h="766916" fill="none" extrusionOk="0">
                <a:moveTo>
                  <a:pt x="0" y="383458"/>
                </a:moveTo>
                <a:cubicBezTo>
                  <a:pt x="14575" y="150561"/>
                  <a:pt x="307400" y="-21876"/>
                  <a:pt x="783214" y="0"/>
                </a:cubicBezTo>
                <a:cubicBezTo>
                  <a:pt x="1197534" y="10595"/>
                  <a:pt x="1575543" y="209704"/>
                  <a:pt x="1566428" y="383458"/>
                </a:cubicBezTo>
                <a:cubicBezTo>
                  <a:pt x="1571734" y="559704"/>
                  <a:pt x="1185930" y="690908"/>
                  <a:pt x="783214" y="766916"/>
                </a:cubicBezTo>
                <a:cubicBezTo>
                  <a:pt x="317082" y="733047"/>
                  <a:pt x="9273" y="555742"/>
                  <a:pt x="0" y="383458"/>
                </a:cubicBezTo>
                <a:close/>
              </a:path>
              <a:path w="1566428" h="766916" stroke="0" extrusionOk="0">
                <a:moveTo>
                  <a:pt x="0" y="383458"/>
                </a:moveTo>
                <a:cubicBezTo>
                  <a:pt x="9870" y="181038"/>
                  <a:pt x="318455" y="9345"/>
                  <a:pt x="783214" y="0"/>
                </a:cubicBezTo>
                <a:cubicBezTo>
                  <a:pt x="1227859" y="-2263"/>
                  <a:pt x="1581243" y="219549"/>
                  <a:pt x="1566428" y="383458"/>
                </a:cubicBezTo>
                <a:cubicBezTo>
                  <a:pt x="1548385" y="646359"/>
                  <a:pt x="1240742" y="769141"/>
                  <a:pt x="783214" y="766916"/>
                </a:cubicBezTo>
                <a:cubicBezTo>
                  <a:pt x="363615" y="730753"/>
                  <a:pt x="-31114" y="604742"/>
                  <a:pt x="0" y="383458"/>
                </a:cubicBezTo>
                <a:close/>
              </a:path>
            </a:pathLst>
          </a:custGeom>
          <a:solidFill>
            <a:srgbClr val="00B0F0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text2sql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D9BF4C9-1BBF-00EA-4CC8-FFB64DF3313B}"/>
              </a:ext>
            </a:extLst>
          </p:cNvPr>
          <p:cNvSpPr/>
          <p:nvPr/>
        </p:nvSpPr>
        <p:spPr>
          <a:xfrm>
            <a:off x="4670377" y="2044335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85700" y="75704"/>
                  <a:pt x="114467" y="72969"/>
                  <a:pt x="191730" y="71284"/>
                </a:cubicBezTo>
                <a:cubicBezTo>
                  <a:pt x="194251" y="40260"/>
                  <a:pt x="194518" y="25726"/>
                  <a:pt x="191730" y="0"/>
                </a:cubicBezTo>
                <a:cubicBezTo>
                  <a:pt x="236405" y="54312"/>
                  <a:pt x="270764" y="90090"/>
                  <a:pt x="334297" y="142568"/>
                </a:cubicBezTo>
                <a:cubicBezTo>
                  <a:pt x="275116" y="199295"/>
                  <a:pt x="250686" y="212006"/>
                  <a:pt x="191730" y="285135"/>
                </a:cubicBezTo>
                <a:cubicBezTo>
                  <a:pt x="189064" y="256188"/>
                  <a:pt x="192651" y="236693"/>
                  <a:pt x="191730" y="213851"/>
                </a:cubicBezTo>
                <a:cubicBezTo>
                  <a:pt x="121939" y="221042"/>
                  <a:pt x="85665" y="211390"/>
                  <a:pt x="0" y="213851"/>
                </a:cubicBezTo>
                <a:cubicBezTo>
                  <a:pt x="-3671" y="173945"/>
                  <a:pt x="1156" y="141538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83094" y="65634"/>
                  <a:pt x="121031" y="79800"/>
                  <a:pt x="191730" y="71284"/>
                </a:cubicBezTo>
                <a:cubicBezTo>
                  <a:pt x="188860" y="48416"/>
                  <a:pt x="195034" y="31822"/>
                  <a:pt x="191730" y="0"/>
                </a:cubicBezTo>
                <a:cubicBezTo>
                  <a:pt x="246745" y="46628"/>
                  <a:pt x="273807" y="83487"/>
                  <a:pt x="334297" y="142568"/>
                </a:cubicBezTo>
                <a:cubicBezTo>
                  <a:pt x="275545" y="204415"/>
                  <a:pt x="233066" y="246604"/>
                  <a:pt x="191730" y="285135"/>
                </a:cubicBezTo>
                <a:cubicBezTo>
                  <a:pt x="192955" y="258238"/>
                  <a:pt x="194459" y="236818"/>
                  <a:pt x="191730" y="213851"/>
                </a:cubicBezTo>
                <a:cubicBezTo>
                  <a:pt x="152289" y="210879"/>
                  <a:pt x="60918" y="216896"/>
                  <a:pt x="0" y="213851"/>
                </a:cubicBezTo>
                <a:cubicBezTo>
                  <a:pt x="-673" y="171606"/>
                  <a:pt x="1988" y="112579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3187803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13FE90-BE48-F742-C212-DE69FE2F36A0}"/>
              </a:ext>
            </a:extLst>
          </p:cNvPr>
          <p:cNvSpPr/>
          <p:nvPr/>
        </p:nvSpPr>
        <p:spPr>
          <a:xfrm>
            <a:off x="6965180" y="1826787"/>
            <a:ext cx="1970813" cy="766916"/>
          </a:xfrm>
          <a:custGeom>
            <a:avLst/>
            <a:gdLst>
              <a:gd name="connsiteX0" fmla="*/ 0 w 1970813"/>
              <a:gd name="connsiteY0" fmla="*/ 383458 h 766916"/>
              <a:gd name="connsiteX1" fmla="*/ 985407 w 1970813"/>
              <a:gd name="connsiteY1" fmla="*/ 0 h 766916"/>
              <a:gd name="connsiteX2" fmla="*/ 1970814 w 1970813"/>
              <a:gd name="connsiteY2" fmla="*/ 383458 h 766916"/>
              <a:gd name="connsiteX3" fmla="*/ 985407 w 1970813"/>
              <a:gd name="connsiteY3" fmla="*/ 766916 h 766916"/>
              <a:gd name="connsiteX4" fmla="*/ 0 w 1970813"/>
              <a:gd name="connsiteY4" fmla="*/ 383458 h 76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813" h="766916" fill="none" extrusionOk="0">
                <a:moveTo>
                  <a:pt x="0" y="383458"/>
                </a:moveTo>
                <a:cubicBezTo>
                  <a:pt x="49933" y="99332"/>
                  <a:pt x="422271" y="-9564"/>
                  <a:pt x="985407" y="0"/>
                </a:cubicBezTo>
                <a:cubicBezTo>
                  <a:pt x="1511395" y="10595"/>
                  <a:pt x="1979929" y="209704"/>
                  <a:pt x="1970814" y="383458"/>
                </a:cubicBezTo>
                <a:cubicBezTo>
                  <a:pt x="1987286" y="484921"/>
                  <a:pt x="1503491" y="700330"/>
                  <a:pt x="985407" y="766916"/>
                </a:cubicBezTo>
                <a:cubicBezTo>
                  <a:pt x="407607" y="733047"/>
                  <a:pt x="9273" y="555742"/>
                  <a:pt x="0" y="383458"/>
                </a:cubicBezTo>
                <a:close/>
              </a:path>
              <a:path w="1970813" h="766916" stroke="0" extrusionOk="0">
                <a:moveTo>
                  <a:pt x="0" y="383458"/>
                </a:moveTo>
                <a:cubicBezTo>
                  <a:pt x="77610" y="245263"/>
                  <a:pt x="386892" y="15754"/>
                  <a:pt x="985407" y="0"/>
                </a:cubicBezTo>
                <a:cubicBezTo>
                  <a:pt x="1541720" y="-2263"/>
                  <a:pt x="1985629" y="219549"/>
                  <a:pt x="1970814" y="383458"/>
                </a:cubicBezTo>
                <a:cubicBezTo>
                  <a:pt x="1962324" y="619291"/>
                  <a:pt x="1594397" y="772686"/>
                  <a:pt x="985407" y="766916"/>
                </a:cubicBezTo>
                <a:cubicBezTo>
                  <a:pt x="454140" y="730753"/>
                  <a:pt x="-31114" y="604742"/>
                  <a:pt x="0" y="383458"/>
                </a:cubicBezTo>
                <a:close/>
              </a:path>
            </a:pathLst>
          </a:custGeom>
          <a:solidFill>
            <a:srgbClr val="00B0F0"/>
          </a:solidFill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04088948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907B366-24AB-6BBC-72A8-C3171DE30997}"/>
              </a:ext>
            </a:extLst>
          </p:cNvPr>
          <p:cNvSpPr/>
          <p:nvPr/>
        </p:nvSpPr>
        <p:spPr>
          <a:xfrm>
            <a:off x="10054131" y="900469"/>
            <a:ext cx="1667970" cy="6932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Vector Index DB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CBF0AA0-B299-F7B0-4E46-562E68084CED}"/>
              </a:ext>
            </a:extLst>
          </p:cNvPr>
          <p:cNvSpPr/>
          <p:nvPr/>
        </p:nvSpPr>
        <p:spPr>
          <a:xfrm>
            <a:off x="6596045" y="2077958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45987" y="69003"/>
                  <a:pt x="98336" y="70640"/>
                  <a:pt x="191730" y="71284"/>
                </a:cubicBezTo>
                <a:cubicBezTo>
                  <a:pt x="188219" y="53943"/>
                  <a:pt x="188288" y="22037"/>
                  <a:pt x="191730" y="0"/>
                </a:cubicBezTo>
                <a:cubicBezTo>
                  <a:pt x="221883" y="36940"/>
                  <a:pt x="261921" y="77559"/>
                  <a:pt x="334297" y="142568"/>
                </a:cubicBezTo>
                <a:cubicBezTo>
                  <a:pt x="290640" y="185776"/>
                  <a:pt x="244401" y="235410"/>
                  <a:pt x="191730" y="285135"/>
                </a:cubicBezTo>
                <a:cubicBezTo>
                  <a:pt x="193248" y="259343"/>
                  <a:pt x="191368" y="230734"/>
                  <a:pt x="191730" y="213851"/>
                </a:cubicBezTo>
                <a:cubicBezTo>
                  <a:pt x="141486" y="208128"/>
                  <a:pt x="55972" y="217610"/>
                  <a:pt x="0" y="213851"/>
                </a:cubicBezTo>
                <a:cubicBezTo>
                  <a:pt x="1814" y="180928"/>
                  <a:pt x="-400" y="118631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45929" y="65831"/>
                  <a:pt x="132136" y="78115"/>
                  <a:pt x="191730" y="71284"/>
                </a:cubicBezTo>
                <a:cubicBezTo>
                  <a:pt x="192281" y="41090"/>
                  <a:pt x="195063" y="23743"/>
                  <a:pt x="191730" y="0"/>
                </a:cubicBezTo>
                <a:cubicBezTo>
                  <a:pt x="246421" y="55716"/>
                  <a:pt x="299099" y="117701"/>
                  <a:pt x="334297" y="142568"/>
                </a:cubicBezTo>
                <a:cubicBezTo>
                  <a:pt x="299768" y="173744"/>
                  <a:pt x="236621" y="242588"/>
                  <a:pt x="191730" y="285135"/>
                </a:cubicBezTo>
                <a:cubicBezTo>
                  <a:pt x="189904" y="260180"/>
                  <a:pt x="191659" y="248767"/>
                  <a:pt x="191730" y="213851"/>
                </a:cubicBezTo>
                <a:cubicBezTo>
                  <a:pt x="148800" y="221935"/>
                  <a:pt x="56308" y="208336"/>
                  <a:pt x="0" y="213851"/>
                </a:cubicBezTo>
                <a:cubicBezTo>
                  <a:pt x="-4752" y="182225"/>
                  <a:pt x="-6897" y="12795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2439524467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F4FA933-0A04-840E-EF2A-859682282866}"/>
              </a:ext>
            </a:extLst>
          </p:cNvPr>
          <p:cNvSpPr/>
          <p:nvPr/>
        </p:nvSpPr>
        <p:spPr>
          <a:xfrm rot="3666844">
            <a:off x="8609309" y="2472476"/>
            <a:ext cx="334297" cy="285135"/>
          </a:xfrm>
          <a:custGeom>
            <a:avLst/>
            <a:gdLst>
              <a:gd name="connsiteX0" fmla="*/ 0 w 334297"/>
              <a:gd name="connsiteY0" fmla="*/ 71284 h 285135"/>
              <a:gd name="connsiteX1" fmla="*/ 191730 w 334297"/>
              <a:gd name="connsiteY1" fmla="*/ 71284 h 285135"/>
              <a:gd name="connsiteX2" fmla="*/ 191730 w 334297"/>
              <a:gd name="connsiteY2" fmla="*/ 0 h 285135"/>
              <a:gd name="connsiteX3" fmla="*/ 334297 w 334297"/>
              <a:gd name="connsiteY3" fmla="*/ 142568 h 285135"/>
              <a:gd name="connsiteX4" fmla="*/ 191730 w 334297"/>
              <a:gd name="connsiteY4" fmla="*/ 285135 h 285135"/>
              <a:gd name="connsiteX5" fmla="*/ 191730 w 334297"/>
              <a:gd name="connsiteY5" fmla="*/ 213851 h 285135"/>
              <a:gd name="connsiteX6" fmla="*/ 0 w 334297"/>
              <a:gd name="connsiteY6" fmla="*/ 213851 h 285135"/>
              <a:gd name="connsiteX7" fmla="*/ 0 w 334297"/>
              <a:gd name="connsiteY7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97" h="285135" fill="none" extrusionOk="0">
                <a:moveTo>
                  <a:pt x="0" y="71284"/>
                </a:moveTo>
                <a:cubicBezTo>
                  <a:pt x="51299" y="66835"/>
                  <a:pt x="149169" y="75554"/>
                  <a:pt x="191730" y="71284"/>
                </a:cubicBezTo>
                <a:cubicBezTo>
                  <a:pt x="189231" y="36106"/>
                  <a:pt x="194075" y="16220"/>
                  <a:pt x="191730" y="0"/>
                </a:cubicBezTo>
                <a:cubicBezTo>
                  <a:pt x="221366" y="32965"/>
                  <a:pt x="296799" y="93771"/>
                  <a:pt x="334297" y="142568"/>
                </a:cubicBezTo>
                <a:cubicBezTo>
                  <a:pt x="305962" y="171941"/>
                  <a:pt x="241404" y="242002"/>
                  <a:pt x="191730" y="285135"/>
                </a:cubicBezTo>
                <a:cubicBezTo>
                  <a:pt x="193139" y="270799"/>
                  <a:pt x="194711" y="248063"/>
                  <a:pt x="191730" y="213851"/>
                </a:cubicBezTo>
                <a:cubicBezTo>
                  <a:pt x="147139" y="213331"/>
                  <a:pt x="48601" y="213560"/>
                  <a:pt x="0" y="213851"/>
                </a:cubicBezTo>
                <a:cubicBezTo>
                  <a:pt x="7097" y="166750"/>
                  <a:pt x="-4814" y="121363"/>
                  <a:pt x="0" y="71284"/>
                </a:cubicBezTo>
                <a:close/>
              </a:path>
              <a:path w="334297" h="285135" stroke="0" extrusionOk="0">
                <a:moveTo>
                  <a:pt x="0" y="71284"/>
                </a:moveTo>
                <a:cubicBezTo>
                  <a:pt x="60627" y="75202"/>
                  <a:pt x="137131" y="63965"/>
                  <a:pt x="191730" y="71284"/>
                </a:cubicBezTo>
                <a:cubicBezTo>
                  <a:pt x="191574" y="35866"/>
                  <a:pt x="191894" y="31832"/>
                  <a:pt x="191730" y="0"/>
                </a:cubicBezTo>
                <a:cubicBezTo>
                  <a:pt x="235660" y="42523"/>
                  <a:pt x="280621" y="95925"/>
                  <a:pt x="334297" y="142568"/>
                </a:cubicBezTo>
                <a:cubicBezTo>
                  <a:pt x="258922" y="205434"/>
                  <a:pt x="228177" y="252799"/>
                  <a:pt x="191730" y="285135"/>
                </a:cubicBezTo>
                <a:cubicBezTo>
                  <a:pt x="191138" y="262352"/>
                  <a:pt x="191783" y="238340"/>
                  <a:pt x="191730" y="213851"/>
                </a:cubicBezTo>
                <a:cubicBezTo>
                  <a:pt x="150813" y="207090"/>
                  <a:pt x="42556" y="216414"/>
                  <a:pt x="0" y="213851"/>
                </a:cubicBezTo>
                <a:cubicBezTo>
                  <a:pt x="577" y="146012"/>
                  <a:pt x="6064" y="107883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43967444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DB63838-81B8-4D2F-92E9-CB97F6887C7C}"/>
              </a:ext>
            </a:extLst>
          </p:cNvPr>
          <p:cNvSpPr/>
          <p:nvPr/>
        </p:nvSpPr>
        <p:spPr>
          <a:xfrm>
            <a:off x="8264282" y="907718"/>
            <a:ext cx="1667970" cy="6932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Tabular DB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6048626-57C7-0DBD-2DFE-EEF3B28E98BF}"/>
              </a:ext>
            </a:extLst>
          </p:cNvPr>
          <p:cNvSpPr/>
          <p:nvPr/>
        </p:nvSpPr>
        <p:spPr>
          <a:xfrm rot="7058347">
            <a:off x="8926067" y="2108693"/>
            <a:ext cx="1459471" cy="285135"/>
          </a:xfrm>
          <a:custGeom>
            <a:avLst/>
            <a:gdLst>
              <a:gd name="connsiteX0" fmla="*/ 0 w 1459471"/>
              <a:gd name="connsiteY0" fmla="*/ 71284 h 285135"/>
              <a:gd name="connsiteX1" fmla="*/ 684790 w 1459471"/>
              <a:gd name="connsiteY1" fmla="*/ 71284 h 285135"/>
              <a:gd name="connsiteX2" fmla="*/ 1316904 w 1459471"/>
              <a:gd name="connsiteY2" fmla="*/ 71284 h 285135"/>
              <a:gd name="connsiteX3" fmla="*/ 1316904 w 1459471"/>
              <a:gd name="connsiteY3" fmla="*/ 0 h 285135"/>
              <a:gd name="connsiteX4" fmla="*/ 1459471 w 1459471"/>
              <a:gd name="connsiteY4" fmla="*/ 142568 h 285135"/>
              <a:gd name="connsiteX5" fmla="*/ 1316904 w 1459471"/>
              <a:gd name="connsiteY5" fmla="*/ 285135 h 285135"/>
              <a:gd name="connsiteX6" fmla="*/ 1316904 w 1459471"/>
              <a:gd name="connsiteY6" fmla="*/ 213851 h 285135"/>
              <a:gd name="connsiteX7" fmla="*/ 697959 w 1459471"/>
              <a:gd name="connsiteY7" fmla="*/ 213851 h 285135"/>
              <a:gd name="connsiteX8" fmla="*/ 0 w 1459471"/>
              <a:gd name="connsiteY8" fmla="*/ 213851 h 285135"/>
              <a:gd name="connsiteX9" fmla="*/ 0 w 1459471"/>
              <a:gd name="connsiteY9" fmla="*/ 71284 h 28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9471" h="285135" fill="none" extrusionOk="0">
                <a:moveTo>
                  <a:pt x="0" y="71284"/>
                </a:moveTo>
                <a:cubicBezTo>
                  <a:pt x="225917" y="69395"/>
                  <a:pt x="366509" y="88657"/>
                  <a:pt x="684790" y="71284"/>
                </a:cubicBezTo>
                <a:cubicBezTo>
                  <a:pt x="1003071" y="53912"/>
                  <a:pt x="1058249" y="81014"/>
                  <a:pt x="1316904" y="71284"/>
                </a:cubicBezTo>
                <a:cubicBezTo>
                  <a:pt x="1315276" y="45809"/>
                  <a:pt x="1316107" y="23203"/>
                  <a:pt x="1316904" y="0"/>
                </a:cubicBezTo>
                <a:cubicBezTo>
                  <a:pt x="1347098" y="35490"/>
                  <a:pt x="1408699" y="87248"/>
                  <a:pt x="1459471" y="142568"/>
                </a:cubicBezTo>
                <a:cubicBezTo>
                  <a:pt x="1383882" y="205327"/>
                  <a:pt x="1348875" y="259064"/>
                  <a:pt x="1316904" y="285135"/>
                </a:cubicBezTo>
                <a:cubicBezTo>
                  <a:pt x="1314896" y="253766"/>
                  <a:pt x="1316299" y="246206"/>
                  <a:pt x="1316904" y="213851"/>
                </a:cubicBezTo>
                <a:cubicBezTo>
                  <a:pt x="1114136" y="238334"/>
                  <a:pt x="1003508" y="188772"/>
                  <a:pt x="697959" y="213851"/>
                </a:cubicBezTo>
                <a:cubicBezTo>
                  <a:pt x="392411" y="238930"/>
                  <a:pt x="143417" y="183315"/>
                  <a:pt x="0" y="213851"/>
                </a:cubicBezTo>
                <a:cubicBezTo>
                  <a:pt x="4519" y="151356"/>
                  <a:pt x="-1045" y="100500"/>
                  <a:pt x="0" y="71284"/>
                </a:cubicBezTo>
                <a:close/>
              </a:path>
              <a:path w="1459471" h="285135" stroke="0" extrusionOk="0">
                <a:moveTo>
                  <a:pt x="0" y="71284"/>
                </a:moveTo>
                <a:cubicBezTo>
                  <a:pt x="184273" y="64025"/>
                  <a:pt x="361651" y="42418"/>
                  <a:pt x="684790" y="71284"/>
                </a:cubicBezTo>
                <a:cubicBezTo>
                  <a:pt x="1007929" y="100151"/>
                  <a:pt x="1051645" y="64235"/>
                  <a:pt x="1316904" y="71284"/>
                </a:cubicBezTo>
                <a:cubicBezTo>
                  <a:pt x="1316437" y="49749"/>
                  <a:pt x="1318280" y="23319"/>
                  <a:pt x="1316904" y="0"/>
                </a:cubicBezTo>
                <a:cubicBezTo>
                  <a:pt x="1381296" y="66370"/>
                  <a:pt x="1428624" y="106826"/>
                  <a:pt x="1459471" y="142568"/>
                </a:cubicBezTo>
                <a:cubicBezTo>
                  <a:pt x="1419378" y="177000"/>
                  <a:pt x="1374479" y="233322"/>
                  <a:pt x="1316904" y="285135"/>
                </a:cubicBezTo>
                <a:cubicBezTo>
                  <a:pt x="1316701" y="259352"/>
                  <a:pt x="1315205" y="246542"/>
                  <a:pt x="1316904" y="213851"/>
                </a:cubicBezTo>
                <a:cubicBezTo>
                  <a:pt x="1169903" y="185489"/>
                  <a:pt x="971950" y="211695"/>
                  <a:pt x="684790" y="213851"/>
                </a:cubicBezTo>
                <a:cubicBezTo>
                  <a:pt x="397630" y="216007"/>
                  <a:pt x="230511" y="181497"/>
                  <a:pt x="0" y="213851"/>
                </a:cubicBezTo>
                <a:cubicBezTo>
                  <a:pt x="-224" y="172408"/>
                  <a:pt x="-298" y="115462"/>
                  <a:pt x="0" y="71284"/>
                </a:cubicBezTo>
                <a:close/>
              </a:path>
            </a:pathLst>
          </a:custGeom>
          <a:ln w="1270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43967444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4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45EAE-6419-8B9C-0E2E-BC797756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Improve Your Retrieval Systems!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269E7-3F48-A52B-4772-B51E03441F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Only </a:t>
            </a:r>
            <a:r>
              <a:rPr lang="en-US" sz="1800" b="1" dirty="0"/>
              <a:t>Extract</a:t>
            </a:r>
            <a:r>
              <a:rPr lang="en-US" sz="1800" dirty="0"/>
              <a:t> the </a:t>
            </a:r>
            <a:r>
              <a:rPr lang="en-US" sz="1800" b="1" dirty="0"/>
              <a:t>relevant</a:t>
            </a:r>
            <a:r>
              <a:rPr lang="en-US" sz="1800" dirty="0"/>
              <a:t> </a:t>
            </a:r>
            <a:r>
              <a:rPr lang="en-US" sz="1800" b="1" dirty="0"/>
              <a:t>content</a:t>
            </a:r>
            <a:r>
              <a:rPr lang="en-US" sz="1800" dirty="0"/>
              <a:t> from the </a:t>
            </a:r>
            <a:r>
              <a:rPr lang="en-US" sz="1800" b="1" dirty="0"/>
              <a:t>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Rewrite</a:t>
            </a:r>
            <a:r>
              <a:rPr lang="en-US" sz="1800" dirty="0"/>
              <a:t> the </a:t>
            </a:r>
            <a:r>
              <a:rPr lang="en-US" sz="1800" b="1" dirty="0"/>
              <a:t>content</a:t>
            </a:r>
            <a:r>
              <a:rPr lang="en-US" sz="1800" dirty="0"/>
              <a:t> to match the search domain documents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err="1"/>
              <a:t>Rerank</a:t>
            </a:r>
            <a:r>
              <a:rPr lang="en-US" sz="1800" dirty="0"/>
              <a:t> the content matching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Extract </a:t>
            </a:r>
            <a:r>
              <a:rPr lang="en-US" sz="1800" b="1" dirty="0"/>
              <a:t>relevance</a:t>
            </a:r>
            <a:r>
              <a:rPr lang="en-US" sz="1800" dirty="0"/>
              <a:t> </a:t>
            </a:r>
            <a:r>
              <a:rPr lang="en-US" sz="1800" b="1" dirty="0"/>
              <a:t>criteria</a:t>
            </a:r>
            <a:r>
              <a:rPr lang="en-US" sz="1800" dirty="0"/>
              <a:t> with LLMs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Connect the retrieval to </a:t>
            </a:r>
            <a:r>
              <a:rPr lang="en-US" sz="1800" b="1" dirty="0"/>
              <a:t>tabular</a:t>
            </a:r>
            <a:r>
              <a:rPr lang="en-US" sz="1800" dirty="0"/>
              <a:t> </a:t>
            </a:r>
            <a:r>
              <a:rPr lang="en-US" sz="1800" b="1" dirty="0"/>
              <a:t>metadata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And don’t forget to </a:t>
            </a:r>
            <a:r>
              <a:rPr lang="en-US" sz="1800" b="1" dirty="0"/>
              <a:t>evaluate</a:t>
            </a:r>
            <a:r>
              <a:rPr lang="en-US" sz="1800" dirty="0"/>
              <a:t> your system!</a:t>
            </a:r>
          </a:p>
          <a:p>
            <a:pPr marL="522846" lvl="1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Precision@k</a:t>
            </a:r>
            <a:r>
              <a:rPr lang="en-US" sz="1800" dirty="0"/>
              <a:t> / </a:t>
            </a:r>
            <a:r>
              <a:rPr lang="en-US" sz="1800" dirty="0" err="1"/>
              <a:t>Recall@k</a:t>
            </a:r>
            <a:endParaRPr lang="en-US" sz="1800" dirty="0"/>
          </a:p>
          <a:p>
            <a:pPr marL="522846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MAP</a:t>
            </a:r>
          </a:p>
          <a:p>
            <a:pPr marL="522846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MRR</a:t>
            </a:r>
          </a:p>
          <a:p>
            <a:pPr marL="522846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NCDG</a:t>
            </a:r>
          </a:p>
        </p:txBody>
      </p:sp>
    </p:spTree>
    <p:extLst>
      <p:ext uri="{BB962C8B-B14F-4D97-AF65-F5344CB8AC3E}">
        <p14:creationId xmlns:p14="http://schemas.microsoft.com/office/powerpoint/2010/main" val="372049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B1525-3B14-CAD5-CFA0-CBF88DEB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34668-14AC-429E-66D3-73AC6B7E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5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5DB0-0E04-3BF8-E329-3E48CA15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309" y="3461465"/>
            <a:ext cx="4550283" cy="443070"/>
          </a:xfrm>
        </p:spPr>
        <p:txBody>
          <a:bodyPr/>
          <a:lstStyle/>
          <a:p>
            <a:r>
              <a:rPr lang="en-US" dirty="0"/>
              <a:t>Agentic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1E5E5-F59F-8B55-B342-302C667E7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Agentic AI</a:t>
            </a:r>
          </a:p>
        </p:txBody>
      </p:sp>
    </p:spTree>
    <p:extLst>
      <p:ext uri="{BB962C8B-B14F-4D97-AF65-F5344CB8AC3E}">
        <p14:creationId xmlns:p14="http://schemas.microsoft.com/office/powerpoint/2010/main" val="339970002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45DB0-0E04-3BF8-E329-3E48CA15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309" y="3461465"/>
            <a:ext cx="4550283" cy="443070"/>
          </a:xfrm>
        </p:spPr>
        <p:txBody>
          <a:bodyPr/>
          <a:lstStyle/>
          <a:p>
            <a:r>
              <a:rPr lang="en-US" dirty="0"/>
              <a:t>Agentic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1E5E5-F59F-8B55-B342-302C667E7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Agentic AI</a:t>
            </a:r>
          </a:p>
        </p:txBody>
      </p:sp>
    </p:spTree>
    <p:extLst>
      <p:ext uri="{BB962C8B-B14F-4D97-AF65-F5344CB8AC3E}">
        <p14:creationId xmlns:p14="http://schemas.microsoft.com/office/powerpoint/2010/main" val="339970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862F05-7168-0FEF-806A-6291E750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Focus!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92B41C-D217-91AD-9745-D701DB3025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Agents should be limited to a single task.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B9565-F112-92F3-0655-EA1B8D13F5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C7E8A-6ADF-2119-BC3A-BCD2070012C2}"/>
              </a:ext>
            </a:extLst>
          </p:cNvPr>
          <p:cNvSpPr txBox="1"/>
          <p:nvPr/>
        </p:nvSpPr>
        <p:spPr>
          <a:xfrm>
            <a:off x="491613" y="62685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Open Agent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98334A-52C0-2FEA-61E9-5EE92EB4B21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010945" y="2313579"/>
            <a:ext cx="3562847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16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23EC-B040-CC41-E5D4-3F60B340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5E944B57-2F8E-8918-AB8E-4B85983276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0253310"/>
                  </p:ext>
                </p:extLst>
              </p:nvPr>
            </p:nvGraphicFramePr>
            <p:xfrm>
              <a:off x="782475" y="22666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068BC59-F57B-4B77-9974-52932B40E1B0}">
                    <psez:zmPr id="{66713CBF-337C-4A82-8DBA-A426A78B504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E944B57-2F8E-8918-AB8E-4B85983276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475" y="22666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43D9EFF1-1D6F-A822-7605-4E7ABAA96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4923528"/>
                  </p:ext>
                </p:extLst>
              </p:nvPr>
            </p:nvGraphicFramePr>
            <p:xfrm>
              <a:off x="4541226" y="22666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F53278F-76F7-4442-84DA-BE8A6D0205E4}">
                    <psez:zmPr id="{E0F4B5DC-CF4D-48A8-AC46-6350F4022BF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3D9EFF1-1D6F-A822-7605-4E7ABAA96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1226" y="22666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92DCA863-064C-E63C-D5C3-D14BA0C3BC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8896290"/>
                  </p:ext>
                </p:extLst>
              </p:nvPr>
            </p:nvGraphicFramePr>
            <p:xfrm>
              <a:off x="8504902" y="22666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1A51E93-5553-4D40-B1D8-15EE2169E5C0}">
                    <psez:zmPr id="{3AB21536-47A7-4393-B2F1-4DAE61C11315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DCA863-064C-E63C-D5C3-D14BA0C3BC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4902" y="22666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825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A21E-176D-1EBC-CE9D-7F52BBB7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Tool Use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1ADF4-D94B-EEE3-2353-2FA3E8D7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6" y="1275582"/>
            <a:ext cx="9525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0587B7-992F-0B7D-B1AA-AA8FF061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836" y="4046435"/>
            <a:ext cx="20574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58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B77B-EFE9-DB3E-CE54-553D1E3D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Generation to Strategic Exploration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940D35-0E52-C48B-9521-B0A69211D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243"/>
            <a:ext cx="12192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0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3398-44AB-3D51-C7DA-C614A3B1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Evaluation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0D232F-1C43-0D61-82AF-AAF4F028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125"/>
            <a:ext cx="121920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853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65298-B7A3-F4D2-B116-9763ECDF5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ADCF-8D18-FA18-D4C1-69AEF538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Evaluation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2686CE-FC24-F56B-76BB-54E4A8750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96" y="1794771"/>
            <a:ext cx="10741408" cy="32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87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A2FB-061E-7ECB-EE0F-7F05A33B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let LLM do all the work!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6B2395-561E-82D1-D0D3-1D3FD18E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55" y="1226574"/>
            <a:ext cx="9525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279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F888-D62D-23AB-7ECA-5902CA55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Agents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DC85554-8DB3-5C2D-A207-2DAB3F9A9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238"/>
            <a:ext cx="12192000" cy="40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024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9F218-93CB-96BC-3E64-9114C89C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6E70-E363-83C9-BE1F-4C4D4E72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Agents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1A2836A-5642-628F-46F1-50089449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87" y="1273277"/>
            <a:ext cx="3944425" cy="499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07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D0E3-D5F9-83E3-FD09-061F1AE2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Agent Ensembles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06B33C1-8B84-3AEC-0765-6FA3B08EF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12192000" cy="44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45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1FECC-D452-2BF4-4E18-E125E5BD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Agent Ensembles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A053C3C-A506-9245-20F5-621744D7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58" y="1923666"/>
            <a:ext cx="9283995" cy="301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187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CEE9-AE0A-6782-D24E-01FC7872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Specialized Agents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416C197-57FD-6D8A-1096-7C346DDA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9816"/>
            <a:ext cx="12192000" cy="588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08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6EFBD9-BDC6-ED13-B581-6A974F6D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Project!</a:t>
            </a:r>
          </a:p>
        </p:txBody>
      </p:sp>
    </p:spTree>
    <p:extLst>
      <p:ext uri="{BB962C8B-B14F-4D97-AF65-F5344CB8AC3E}">
        <p14:creationId xmlns:p14="http://schemas.microsoft.com/office/powerpoint/2010/main" val="2733659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FD68-DA2A-C079-EC84-6FBCA1CB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Complex Analysis Tasks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F75F47C-3D8C-D492-052E-4C50909D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8737"/>
            <a:ext cx="9525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7DC408-B7E4-36A8-491E-75F2E47CC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665" y="1558413"/>
            <a:ext cx="21717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2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B65F5-1969-FAE6-9781-79AF0730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in 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465E94-A971-A4E9-4629-6270E6D28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671206"/>
            <a:ext cx="952500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792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5D18-53B2-FEBC-78FC-4619BD0B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Query Expansion to Maximize Recall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A3863E-53C4-809D-4963-546C849EE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9" y="1338262"/>
            <a:ext cx="11106435" cy="487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63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89-F1F5-277F-62A0-611D27C5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Sharded &amp; Scattered Retrieval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5D0AD8-36F1-5369-AE2A-790B93942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4"/>
          <a:stretch>
            <a:fillRect/>
          </a:stretch>
        </p:blipFill>
        <p:spPr bwMode="auto">
          <a:xfrm>
            <a:off x="1362140" y="1215363"/>
            <a:ext cx="9525000" cy="542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10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ACB7C-9EA7-DBA9-0889-04762E0E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Hybrid Search Fusion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3DEFBBE-04DF-5A93-AEFA-E0A0106BF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9"/>
          <a:stretch>
            <a:fillRect/>
          </a:stretch>
        </p:blipFill>
        <p:spPr bwMode="auto">
          <a:xfrm>
            <a:off x="2049718" y="1465006"/>
            <a:ext cx="8092563" cy="42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610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899C-3F45-B4CF-EBB2-C80817B4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Context Pre-processing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AD26A07-484A-BD60-CBFE-AA202F01E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2"/>
          <a:stretch>
            <a:fillRect/>
          </a:stretch>
        </p:blipFill>
        <p:spPr bwMode="auto">
          <a:xfrm>
            <a:off x="958460" y="1258528"/>
            <a:ext cx="10275080" cy="491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12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3979-AD7F-C7A6-5361-EA1D2B8D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Multi-Hop Retrieval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2C5906-AF3A-0329-C2A1-E32F12FF1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CF5"/>
              </a:clrFrom>
              <a:clrTo>
                <a:srgbClr val="FEF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5"/>
          <a:stretch>
            <a:fillRect/>
          </a:stretch>
        </p:blipFill>
        <p:spPr bwMode="auto">
          <a:xfrm>
            <a:off x="297448" y="1465006"/>
            <a:ext cx="11597104" cy="469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279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FF95CA-E221-9E9B-7E4D-AA629E87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D5A76-D754-489A-F256-673EAE11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44" y="1922225"/>
            <a:ext cx="8449854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6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DC732-2C25-3CDD-631D-D628F01B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1A46-B46E-A510-9DB7-658FF23510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Building the 14 Key Pillars of Agentic AI | by Fareed Khan | Nov, 2025 | Level Up Coding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Ai2 Asta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Open Agent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40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6EFBD9-BDC6-ED13-B581-6A974F6D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Project!</a:t>
            </a:r>
          </a:p>
        </p:txBody>
      </p:sp>
    </p:spTree>
    <p:extLst>
      <p:ext uri="{BB962C8B-B14F-4D97-AF65-F5344CB8AC3E}">
        <p14:creationId xmlns:p14="http://schemas.microsoft.com/office/powerpoint/2010/main" val="273365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59E8-EB9C-E930-ADF4-A5E4162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FinanceBench</a:t>
            </a:r>
            <a:endParaRPr lang="en-US" dirty="0"/>
          </a:p>
        </p:txBody>
      </p:sp>
      <p:pic>
        <p:nvPicPr>
          <p:cNvPr id="10242" name="Picture 2" descr="drawing">
            <a:extLst>
              <a:ext uri="{FF2B5EF4-FFF2-40B4-BE49-F238E27FC236}">
                <a16:creationId xmlns:a16="http://schemas.microsoft.com/office/drawing/2014/main" id="{BD44B05F-3481-BD66-7259-DE74C884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084" y="334906"/>
            <a:ext cx="7476848" cy="630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67FFBE-ABEA-6E07-02A0-2437D624C717}"/>
              </a:ext>
            </a:extLst>
          </p:cNvPr>
          <p:cNvSpPr txBox="1"/>
          <p:nvPr/>
        </p:nvSpPr>
        <p:spPr>
          <a:xfrm>
            <a:off x="481781" y="62685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patronus-ai/</a:t>
            </a:r>
            <a:r>
              <a:rPr lang="en-US" dirty="0" err="1">
                <a:hlinkClick r:id="rId3"/>
              </a:rPr>
              <a:t>financebench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3D12A-2AD2-1329-6DA3-3B5E5EFB1555}"/>
              </a:ext>
            </a:extLst>
          </p:cNvPr>
          <p:cNvSpPr txBox="1"/>
          <p:nvPr/>
        </p:nvSpPr>
        <p:spPr>
          <a:xfrm>
            <a:off x="894735" y="2428568"/>
            <a:ext cx="18210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 err="1">
                <a:latin typeface="+mn-lt"/>
              </a:rPr>
              <a:t>SoTA</a:t>
            </a:r>
            <a:r>
              <a:rPr lang="en-US" sz="2400" b="1" dirty="0">
                <a:latin typeface="+mn-lt"/>
              </a:rPr>
              <a:t> - ~90%</a:t>
            </a:r>
          </a:p>
        </p:txBody>
      </p:sp>
    </p:spTree>
    <p:extLst>
      <p:ext uri="{BB962C8B-B14F-4D97-AF65-F5344CB8AC3E}">
        <p14:creationId xmlns:p14="http://schemas.microsoft.com/office/powerpoint/2010/main" val="224699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DDF7E2-4438-01CC-1B0B-8470E25F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Dataset &amp; Questions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F493A6-9967-882D-80DA-9FC95DDD65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What drove operating margin change as of FY2022 for 3M? </a:t>
            </a:r>
            <a:br>
              <a:rPr lang="en-US" sz="1800" dirty="0"/>
            </a:br>
            <a:r>
              <a:rPr lang="en-US" sz="1800" dirty="0"/>
              <a:t>If operating margin is not a useful metric for a company like this, then please state that and explain why.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Does AMD have a reasonably healthy liquidity profile based on its quick ratio for FY22? </a:t>
            </a:r>
            <a:br>
              <a:rPr lang="en-US" sz="1800" dirty="0"/>
            </a:br>
            <a:r>
              <a:rPr lang="en-US" sz="1800" dirty="0"/>
              <a:t>If the quick ratio is not relevant to measure liquidity, please state that and explain why.</a:t>
            </a:r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endParaRPr lang="en-US" sz="1800" dirty="0">
              <a:hlinkClick r:id="rId2"/>
            </a:endParaRPr>
          </a:p>
          <a:p>
            <a:r>
              <a:rPr lang="en-US" sz="1800" dirty="0" err="1">
                <a:hlinkClick r:id="rId2"/>
              </a:rPr>
              <a:t>Liadmagen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financebench_QA</a:t>
            </a:r>
            <a:r>
              <a:rPr lang="en-US" sz="1800" dirty="0">
                <a:hlinkClick r:id="rId2"/>
              </a:rPr>
              <a:t> · Datasets at Hugging Face</a:t>
            </a:r>
            <a:endParaRPr lang="en-US" sz="1800" dirty="0"/>
          </a:p>
          <a:p>
            <a:r>
              <a:rPr lang="en-US" sz="1800" dirty="0" err="1">
                <a:hlinkClick r:id="rId3"/>
              </a:rPr>
              <a:t>Liadmagen</a:t>
            </a:r>
            <a:r>
              <a:rPr lang="en-US" sz="1800" dirty="0">
                <a:hlinkClick r:id="rId3"/>
              </a:rPr>
              <a:t>/</a:t>
            </a:r>
            <a:r>
              <a:rPr lang="en-US" sz="1800" dirty="0" err="1">
                <a:hlinkClick r:id="rId3"/>
              </a:rPr>
              <a:t>financebench_content</a:t>
            </a:r>
            <a:r>
              <a:rPr lang="en-US" sz="1800" dirty="0">
                <a:hlinkClick r:id="rId3"/>
              </a:rPr>
              <a:t> · Datasets at Hugging Face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20643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BB5DE7-BABA-8D13-6DFE-87D6CCC2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 Filing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B401B-2239-827E-21F3-1ECE014F23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3015" y="-68826"/>
            <a:ext cx="7568265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B721203-ECD5-A748-6C05-EF06378C334B}"/>
              </a:ext>
            </a:extLst>
          </p:cNvPr>
          <p:cNvSpPr/>
          <p:nvPr/>
        </p:nvSpPr>
        <p:spPr>
          <a:xfrm>
            <a:off x="620720" y="2104103"/>
            <a:ext cx="2977886" cy="1199536"/>
          </a:xfrm>
          <a:prstGeom prst="wedgeRoundRectCallout">
            <a:avLst>
              <a:gd name="adj1" fmla="val 45863"/>
              <a:gd name="adj2" fmla="val 87090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more than 150 pages long!</a:t>
            </a:r>
          </a:p>
        </p:txBody>
      </p:sp>
    </p:spTree>
    <p:extLst>
      <p:ext uri="{BB962C8B-B14F-4D97-AF65-F5344CB8AC3E}">
        <p14:creationId xmlns:p14="http://schemas.microsoft.com/office/powerpoint/2010/main" val="282751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and black robot hands">
            <a:extLst>
              <a:ext uri="{FF2B5EF4-FFF2-40B4-BE49-F238E27FC236}">
                <a16:creationId xmlns:a16="http://schemas.microsoft.com/office/drawing/2014/main" id="{9050AACB-EEAA-1846-E2B4-A36EFA770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"/>
            <a:ext cx="12192000" cy="6857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B27605-7623-B6D8-81AB-B0781B57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How well can your Agentic-IR 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35D01-E296-57F8-2CEE-E21A2E58E4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US" sz="4400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384509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869F7-9831-979D-25BC-18CC611A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109330"/>
            <a:ext cx="4766082" cy="1354217"/>
          </a:xfrm>
        </p:spPr>
        <p:txBody>
          <a:bodyPr/>
          <a:lstStyle/>
          <a:p>
            <a:r>
              <a:rPr lang="en-US" sz="4400" dirty="0"/>
              <a:t>Advanced Retrieval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AB82F-3803-A463-662B-8C865D765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4766082" cy="940386"/>
          </a:xfrm>
        </p:spPr>
        <p:txBody>
          <a:bodyPr/>
          <a:lstStyle/>
          <a:p>
            <a:r>
              <a:rPr lang="en-US" sz="2800" dirty="0"/>
              <a:t>Beyond Vector Similarity</a:t>
            </a:r>
          </a:p>
        </p:txBody>
      </p:sp>
    </p:spTree>
    <p:extLst>
      <p:ext uri="{BB962C8B-B14F-4D97-AF65-F5344CB8AC3E}">
        <p14:creationId xmlns:p14="http://schemas.microsoft.com/office/powerpoint/2010/main" val="2411650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869F7-9831-979D-25BC-18CC611A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109330"/>
            <a:ext cx="4766082" cy="1354217"/>
          </a:xfrm>
        </p:spPr>
        <p:txBody>
          <a:bodyPr/>
          <a:lstStyle/>
          <a:p>
            <a:r>
              <a:rPr lang="en-US" sz="4400" dirty="0"/>
              <a:t>Advanced Retrieval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AB82F-3803-A463-662B-8C865D765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4766082" cy="940386"/>
          </a:xfrm>
        </p:spPr>
        <p:txBody>
          <a:bodyPr/>
          <a:lstStyle/>
          <a:p>
            <a:r>
              <a:rPr lang="en-US" sz="2800" dirty="0"/>
              <a:t>Beyond Vector Similarity</a:t>
            </a:r>
          </a:p>
        </p:txBody>
      </p:sp>
    </p:spTree>
    <p:extLst>
      <p:ext uri="{BB962C8B-B14F-4D97-AF65-F5344CB8AC3E}">
        <p14:creationId xmlns:p14="http://schemas.microsoft.com/office/powerpoint/2010/main" val="241165040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RBI Theme">
      <a:dk1>
        <a:srgbClr val="000000"/>
      </a:dk1>
      <a:lt1>
        <a:srgbClr val="FFFFFF"/>
      </a:lt1>
      <a:dk2>
        <a:srgbClr val="2B2D34"/>
      </a:dk2>
      <a:lt2>
        <a:srgbClr val="F1EDE6"/>
      </a:lt2>
      <a:accent1>
        <a:srgbClr val="FEE600"/>
      </a:accent1>
      <a:accent2>
        <a:srgbClr val="FFD403"/>
      </a:accent2>
      <a:accent3>
        <a:srgbClr val="F9BB30"/>
      </a:accent3>
      <a:accent4>
        <a:srgbClr val="67D0AB"/>
      </a:accent4>
      <a:accent5>
        <a:srgbClr val="FF8B6B"/>
      </a:accent5>
      <a:accent6>
        <a:srgbClr val="6A4CAD"/>
      </a:accent6>
      <a:hlink>
        <a:srgbClr val="64C5C9"/>
      </a:hlink>
      <a:folHlink>
        <a:srgbClr val="2B2D34"/>
      </a:folHlink>
    </a:clrScheme>
    <a:fontScheme name="RBI">
      <a:majorFont>
        <a:latin typeface="Amalia"/>
        <a:ea typeface=""/>
        <a:cs typeface=""/>
      </a:majorFont>
      <a:minorFont>
        <a:latin typeface="Amal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F07600"/>
        </a:dk2>
        <a:lt2>
          <a:srgbClr val="636B70"/>
        </a:lt2>
        <a:accent1>
          <a:srgbClr val="ADADAD"/>
        </a:accent1>
        <a:accent2>
          <a:srgbClr val="9C3024"/>
        </a:accent2>
        <a:accent3>
          <a:srgbClr val="FFFFFF"/>
        </a:accent3>
        <a:accent4>
          <a:srgbClr val="000000"/>
        </a:accent4>
        <a:accent5>
          <a:srgbClr val="D3D3D3"/>
        </a:accent5>
        <a:accent6>
          <a:srgbClr val="8D2A20"/>
        </a:accent6>
        <a:hlink>
          <a:srgbClr val="0066CB"/>
        </a:hlink>
        <a:folHlink>
          <a:srgbClr val="99CD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WarmGreyMid">
      <a:srgbClr val="F1EDE6"/>
    </a:custClr>
    <a:custClr name="WarmGreyLight">
      <a:srgbClr val="F8F6F2"/>
    </a:custClr>
    <a:custClr name="WarmGreyDark">
      <a:srgbClr val="B4ADA5"/>
    </a:custClr>
    <a:custClr name="GreenDark">
      <a:srgbClr val="225B45"/>
    </a:custClr>
    <a:custClr name="GreenMid">
      <a:srgbClr val="67D0AB"/>
    </a:custClr>
    <a:custClr name="GreenBright">
      <a:srgbClr val="A3E2CC"/>
    </a:custClr>
    <a:custClr name="CoralDark">
      <a:srgbClr val="C65C4A"/>
    </a:custClr>
    <a:custClr name="CoralMid">
      <a:srgbClr val="FF8B6B"/>
    </a:custClr>
    <a:custClr name="CoralLight">
      <a:srgbClr val="FFB9A5"/>
    </a:custClr>
    <a:custClr name="PurpleDark">
      <a:srgbClr val="412F59"/>
    </a:custClr>
    <a:custClr name="PurpleMid">
      <a:srgbClr val="6A4CAD"/>
    </a:custClr>
    <a:custClr name="PurpleLight">
      <a:srgbClr val="9D88D9"/>
    </a:custClr>
    <a:custClr name="PrimaryYellow">
      <a:srgbClr val="FEE600"/>
    </a:custClr>
    <a:custClr name="YellowDark">
      <a:srgbClr val="F9BB30"/>
    </a:custClr>
    <a:custClr name="YellowMid">
      <a:srgbClr val="FFD403"/>
    </a:custClr>
    <a:custClr name="YellowLight">
      <a:srgbClr val="FFF0A6"/>
    </a:custClr>
  </a:custClrLst>
  <a:extLst>
    <a:ext uri="{05A4C25C-085E-4340-85A3-A5531E510DB2}">
      <thm15:themeFamily xmlns:thm15="http://schemas.microsoft.com/office/thememl/2012/main" name="Default Design" id="{8B453BF1-38A1-46D2-920E-A5F4956BB65E}" vid="{EED87302-4BED-44A7-B6C2-41C1467E8C45}"/>
    </a:ext>
  </a:extLst>
</a:theme>
</file>

<file path=ppt/theme/theme10.xml><?xml version="1.0" encoding="utf-8"?>
<a:theme xmlns:a="http://schemas.openxmlformats.org/drawingml/2006/main" name="1_Default Design">
  <a:themeElements>
    <a:clrScheme name="RBI Theme">
      <a:dk1>
        <a:srgbClr val="000000"/>
      </a:dk1>
      <a:lt1>
        <a:srgbClr val="FFFFFF"/>
      </a:lt1>
      <a:dk2>
        <a:srgbClr val="2B2D34"/>
      </a:dk2>
      <a:lt2>
        <a:srgbClr val="F1EDE6"/>
      </a:lt2>
      <a:accent1>
        <a:srgbClr val="FEE600"/>
      </a:accent1>
      <a:accent2>
        <a:srgbClr val="FFD403"/>
      </a:accent2>
      <a:accent3>
        <a:srgbClr val="F9BB30"/>
      </a:accent3>
      <a:accent4>
        <a:srgbClr val="67D0AB"/>
      </a:accent4>
      <a:accent5>
        <a:srgbClr val="FF8B6B"/>
      </a:accent5>
      <a:accent6>
        <a:srgbClr val="6A4CAD"/>
      </a:accent6>
      <a:hlink>
        <a:srgbClr val="64C5C9"/>
      </a:hlink>
      <a:folHlink>
        <a:srgbClr val="2B2D34"/>
      </a:folHlink>
    </a:clrScheme>
    <a:fontScheme name="RBI">
      <a:majorFont>
        <a:latin typeface="Amalia"/>
        <a:ea typeface=""/>
        <a:cs typeface=""/>
      </a:majorFont>
      <a:minorFont>
        <a:latin typeface="Amal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F07600"/>
        </a:dk2>
        <a:lt2>
          <a:srgbClr val="636B70"/>
        </a:lt2>
        <a:accent1>
          <a:srgbClr val="ADADAD"/>
        </a:accent1>
        <a:accent2>
          <a:srgbClr val="9C3024"/>
        </a:accent2>
        <a:accent3>
          <a:srgbClr val="FFFFFF"/>
        </a:accent3>
        <a:accent4>
          <a:srgbClr val="000000"/>
        </a:accent4>
        <a:accent5>
          <a:srgbClr val="D3D3D3"/>
        </a:accent5>
        <a:accent6>
          <a:srgbClr val="8D2A20"/>
        </a:accent6>
        <a:hlink>
          <a:srgbClr val="0066CB"/>
        </a:hlink>
        <a:folHlink>
          <a:srgbClr val="99CD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WarmGreyMid">
      <a:srgbClr val="F1EDE6"/>
    </a:custClr>
    <a:custClr name="WarmGreyLight">
      <a:srgbClr val="F8F6F2"/>
    </a:custClr>
    <a:custClr name="WarmGreyDark">
      <a:srgbClr val="B4ADA5"/>
    </a:custClr>
    <a:custClr name="GreenDark">
      <a:srgbClr val="225B45"/>
    </a:custClr>
    <a:custClr name="GreenMid">
      <a:srgbClr val="67D0AB"/>
    </a:custClr>
    <a:custClr name="GreenBright">
      <a:srgbClr val="A3E2CC"/>
    </a:custClr>
    <a:custClr name="CoralDark">
      <a:srgbClr val="C65C4A"/>
    </a:custClr>
    <a:custClr name="CoralMid">
      <a:srgbClr val="FF8B6B"/>
    </a:custClr>
    <a:custClr name="CoralLight">
      <a:srgbClr val="FFB9A5"/>
    </a:custClr>
    <a:custClr name="PurpleDark">
      <a:srgbClr val="412F59"/>
    </a:custClr>
    <a:custClr name="PurpleMid">
      <a:srgbClr val="6A4CAD"/>
    </a:custClr>
    <a:custClr name="PurpleLight">
      <a:srgbClr val="9D88D9"/>
    </a:custClr>
    <a:custClr name="PrimaryYellow">
      <a:srgbClr val="FEE600"/>
    </a:custClr>
    <a:custClr name="YellowDark">
      <a:srgbClr val="F9BB30"/>
    </a:custClr>
    <a:custClr name="YellowMid">
      <a:srgbClr val="FFD403"/>
    </a:custClr>
    <a:custClr name="YellowLight">
      <a:srgbClr val="FFF0A6"/>
    </a:custClr>
  </a:custClrLst>
  <a:extLst>
    <a:ext uri="{05A4C25C-085E-4340-85A3-A5531E510DB2}">
      <thm15:themeFamily xmlns:thm15="http://schemas.microsoft.com/office/thememl/2012/main" name="Default Design" id="{8B453BF1-38A1-46D2-920E-A5F4956BB65E}" vid="{EED87302-4BED-44A7-B6C2-41C1467E8C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Raiffeisen Bank International Full Deck Template_EN</Template>
  <TotalTime>0</TotalTime>
  <Words>851</Words>
  <Application>Microsoft Office PowerPoint</Application>
  <PresentationFormat>Widescreen</PresentationFormat>
  <Paragraphs>230</Paragraphs>
  <Slides>48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Amalia</vt:lpstr>
      <vt:lpstr>Amalia Medium</vt:lpstr>
      <vt:lpstr>Aptos</vt:lpstr>
      <vt:lpstr>Arial</vt:lpstr>
      <vt:lpstr>Calibri</vt:lpstr>
      <vt:lpstr>Cambria Math</vt:lpstr>
      <vt:lpstr>Consolas</vt:lpstr>
      <vt:lpstr>Nokia Pure Headline Light</vt:lpstr>
      <vt:lpstr>Times New Roman</vt:lpstr>
      <vt:lpstr>Wingdings</vt:lpstr>
      <vt:lpstr>1_Default Design</vt:lpstr>
      <vt:lpstr>AI Agents</vt:lpstr>
      <vt:lpstr>Agenda</vt:lpstr>
      <vt:lpstr>Agenda</vt:lpstr>
      <vt:lpstr>Final Project!</vt:lpstr>
      <vt:lpstr>FinanceBench</vt:lpstr>
      <vt:lpstr>Dataset &amp; Questions</vt:lpstr>
      <vt:lpstr>SEC Filing</vt:lpstr>
      <vt:lpstr>How well can your Agentic-IR score?</vt:lpstr>
      <vt:lpstr>Advanced Retrieval</vt:lpstr>
      <vt:lpstr>SPLADE</vt:lpstr>
      <vt:lpstr>Hypothetical Document Embeddings (HyDE)</vt:lpstr>
      <vt:lpstr>PowerPoint Presentation</vt:lpstr>
      <vt:lpstr>Improve Input</vt:lpstr>
      <vt:lpstr>Improve Input</vt:lpstr>
      <vt:lpstr>PowerPoint Presentation</vt:lpstr>
      <vt:lpstr>Improve Input</vt:lpstr>
      <vt:lpstr>PowerPoint Presentation</vt:lpstr>
      <vt:lpstr>Improve Filter</vt:lpstr>
      <vt:lpstr>PowerPoint Presentation</vt:lpstr>
      <vt:lpstr>Improve the Filter</vt:lpstr>
      <vt:lpstr>Improve the Filter</vt:lpstr>
      <vt:lpstr>PowerPoint Presentation</vt:lpstr>
      <vt:lpstr>Queries with Metadata</vt:lpstr>
      <vt:lpstr>Queries with Metadata</vt:lpstr>
      <vt:lpstr>PowerPoint Presentation</vt:lpstr>
      <vt:lpstr>Improve Your Retrieval Systems!</vt:lpstr>
      <vt:lpstr>PowerPoint Presentation</vt:lpstr>
      <vt:lpstr>Agentic Architecture</vt:lpstr>
      <vt:lpstr>Better Focus!</vt:lpstr>
      <vt:lpstr>Parallel Tool Use</vt:lpstr>
      <vt:lpstr>Hypothesis Generation to Strategic Exploration</vt:lpstr>
      <vt:lpstr>Parallel Evaluation</vt:lpstr>
      <vt:lpstr>Parallel Evaluation</vt:lpstr>
      <vt:lpstr>Don’t let LLM do all the work!</vt:lpstr>
      <vt:lpstr>Using Multiple Agents</vt:lpstr>
      <vt:lpstr>Using Multiple Agents</vt:lpstr>
      <vt:lpstr>Competitive Agent Ensembles</vt:lpstr>
      <vt:lpstr>Competitive Agent Ensembles</vt:lpstr>
      <vt:lpstr>Using Specialized Agents</vt:lpstr>
      <vt:lpstr>For Complex Analysis Tasks</vt:lpstr>
      <vt:lpstr>Fault Tolerance in Deployment</vt:lpstr>
      <vt:lpstr>Parallel Query Expansion to Maximize Recall</vt:lpstr>
      <vt:lpstr>Sharded &amp; Scattered Retrieval</vt:lpstr>
      <vt:lpstr>Parallel Hybrid Search Fusion</vt:lpstr>
      <vt:lpstr>Parallel Context Pre-processing</vt:lpstr>
      <vt:lpstr>Parallel Multi-Hop Retrieval</vt:lpstr>
      <vt:lpstr>Asta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Liad Magen</dc:creator>
  <cp:lastModifiedBy>Liad MAGEN</cp:lastModifiedBy>
  <cp:revision>1</cp:revision>
  <dcterms:created xsi:type="dcterms:W3CDTF">2025-11-30T08:21:47Z</dcterms:created>
  <dcterms:modified xsi:type="dcterms:W3CDTF">2025-12-02T19:05:50Z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ef8ae9-8c1e-4a4d-9bfb-b8c852cc2d49_Enabled">
    <vt:lpwstr>true</vt:lpwstr>
  </property>
  <property fmtid="{D5CDD505-2E9C-101B-9397-08002B2CF9AE}" pid="3" name="MSIP_Label_3eef8ae9-8c1e-4a4d-9bfb-b8c852cc2d49_SetDate">
    <vt:lpwstr>2025-12-02T16:28:48Z</vt:lpwstr>
  </property>
  <property fmtid="{D5CDD505-2E9C-101B-9397-08002B2CF9AE}" pid="4" name="MSIP_Label_3eef8ae9-8c1e-4a4d-9bfb-b8c852cc2d49_Method">
    <vt:lpwstr>Privileged</vt:lpwstr>
  </property>
  <property fmtid="{D5CDD505-2E9C-101B-9397-08002B2CF9AE}" pid="5" name="MSIP_Label_3eef8ae9-8c1e-4a4d-9bfb-b8c852cc2d49_Name">
    <vt:lpwstr>Public (visual mark)</vt:lpwstr>
  </property>
  <property fmtid="{D5CDD505-2E9C-101B-9397-08002B2CF9AE}" pid="6" name="MSIP_Label_3eef8ae9-8c1e-4a4d-9bfb-b8c852cc2d49_SiteId">
    <vt:lpwstr>9b511fda-f0b1-43a5-b06e-1e720f64520a</vt:lpwstr>
  </property>
  <property fmtid="{D5CDD505-2E9C-101B-9397-08002B2CF9AE}" pid="7" name="MSIP_Label_3eef8ae9-8c1e-4a4d-9bfb-b8c852cc2d49_ActionId">
    <vt:lpwstr>9f9e0b9a-d25c-4739-8bbf-f93ec614d7b6</vt:lpwstr>
  </property>
  <property fmtid="{D5CDD505-2E9C-101B-9397-08002B2CF9AE}" pid="8" name="MSIP_Label_3eef8ae9-8c1e-4a4d-9bfb-b8c852cc2d49_ContentBits">
    <vt:lpwstr>2</vt:lpwstr>
  </property>
  <property fmtid="{D5CDD505-2E9C-101B-9397-08002B2CF9AE}" pid="9" name="MSIP_Label_3eef8ae9-8c1e-4a4d-9bfb-b8c852cc2d49_Tag">
    <vt:lpwstr>10, 0, 1, 1</vt:lpwstr>
  </property>
  <property fmtid="{D5CDD505-2E9C-101B-9397-08002B2CF9AE}" pid="10" name="ClassificationContentMarkingFooterLocations">
    <vt:lpwstr>1_Default Design:4</vt:lpwstr>
  </property>
  <property fmtid="{D5CDD505-2E9C-101B-9397-08002B2CF9AE}" pid="11" name="ClassificationContentMarkingFooterText">
    <vt:lpwstr>Classification: PUBLIC</vt:lpwstr>
  </property>
</Properties>
</file>